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147483642" r:id="rId2"/>
    <p:sldId id="269" r:id="rId3"/>
    <p:sldId id="2147483632" r:id="rId4"/>
    <p:sldId id="2147483609" r:id="rId5"/>
    <p:sldId id="2147483610" r:id="rId6"/>
    <p:sldId id="257" r:id="rId7"/>
    <p:sldId id="2147483612" r:id="rId8"/>
    <p:sldId id="2147483627" r:id="rId9"/>
    <p:sldId id="2147483628" r:id="rId10"/>
    <p:sldId id="2147378606" r:id="rId11"/>
    <p:sldId id="2147483637" r:id="rId12"/>
    <p:sldId id="263" r:id="rId13"/>
    <p:sldId id="299" r:id="rId14"/>
    <p:sldId id="262" r:id="rId15"/>
    <p:sldId id="2147483645" r:id="rId16"/>
    <p:sldId id="2147483644" r:id="rId17"/>
    <p:sldId id="2147483616" r:id="rId18"/>
    <p:sldId id="2147483581" r:id="rId19"/>
    <p:sldId id="275" r:id="rId20"/>
    <p:sldId id="2147483647" r:id="rId21"/>
    <p:sldId id="258" r:id="rId22"/>
    <p:sldId id="264" r:id="rId23"/>
    <p:sldId id="448" r:id="rId24"/>
    <p:sldId id="449" r:id="rId25"/>
    <p:sldId id="2147483619" r:id="rId26"/>
    <p:sldId id="259" r:id="rId27"/>
    <p:sldId id="261" r:id="rId28"/>
    <p:sldId id="260" r:id="rId29"/>
    <p:sldId id="447" r:id="rId30"/>
    <p:sldId id="272" r:id="rId3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21F02-AA10-40ED-B17B-ABBC0EA2A6A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AE058-AB88-4695-8EF0-16008688EE2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731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49FCAC-83DD-F021-4E03-FBB4327A0A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5DCD0F-4F9D-87F0-40DD-3881118375B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AC81B8-C816-D648-BE44-EF427C0DD70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1009C0-E64D-45AE-8FB9-F636D6010ED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44E5C25-290D-5162-5C20-7AD24BCAFB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A4EC1C6-2E8D-AAF5-098C-7C1AEA9E6C6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D10140C-0D18-D35B-E09E-3C2E03384F9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BFA8BC-EA4A-41A0-B727-31A83C83BC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F5E7031-CAB1-C667-0DDC-4C8034FAAE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FDA4958-4571-2BB7-06CC-DD4FA44389F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3568206-B15D-D3CC-6198-ACB9DB074E5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A54144-BC23-441D-BD10-052A243948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6B5335A-4B7C-7ED6-9E5B-D1E380EBD8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1051A3F-A2C7-0431-A3A5-3130EDB343E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571700-BB12-2BA1-053D-CED9E5C8F3A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F99F67-FC41-4181-9A6C-DCD1C5A577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FCA810-6D98-6988-DF86-49E55AC8A3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046BC6-BCD6-B77E-772B-D881424B29F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2997A3-1342-663B-4197-B06F8484F08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6D32A3-7C8B-4AB2-9B96-33A1F21CCE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F03D116-6ECA-8352-530C-4D9ED7BFBE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17BA95F-D502-3CE9-CCB9-15FE7F89DF4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B940EDE-D376-1864-A750-90899EF301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4FFD93-FF2B-4093-B27C-7D7BBAABDAC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9FBF8B-A7E1-7235-8F6D-790D8EBE3A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827984-5E82-FBF4-2F62-1B73BF169E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B4AE10-8938-9DEE-56F5-D836D92F67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8E2D97-C269-48E4-9E7D-8A1BF26A48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A42DD67-4450-E442-2365-E2B2F72B28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E0A02E2-0266-7870-4B69-610FE9EA24E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 b="1"/>
              <a:t>Curiosity, Trust, Pace and Excellence</a:t>
            </a:r>
            <a:r>
              <a:rPr lang="en-US"/>
              <a:t> are more than just principles for all of us – they are pillars that have supported the company’s century-long legacy of empowering clients and delivering </a:t>
            </a:r>
            <a:r>
              <a:rPr lang="en-US" b="1"/>
              <a:t>unmatched performance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/>
              <a:t>These values resonate with Rehlko’s history of passion and dedication showcased in the legacy slide.</a:t>
            </a:r>
          </a:p>
          <a:p>
            <a:pPr lvl="0"/>
            <a:endParaRPr lang="en-US"/>
          </a:p>
          <a:p>
            <a:pPr lvl="0"/>
            <a:r>
              <a:rPr lang="en-US"/>
              <a:t>Rehlko ensures that its employees are equipped not just to meet challenges but overcome them with innovation and confidence.</a:t>
            </a:r>
          </a:p>
          <a:p>
            <a:pPr lvl="0"/>
            <a:endParaRPr lang="en-US"/>
          </a:p>
          <a:p>
            <a:pPr lvl="0"/>
            <a:r>
              <a:rPr lang="en-US"/>
              <a:t>By fostering an environment where Curiosity sparks Innovation, Trust builds confidence, Pace prioritizes focus and Excellence drives results, Rehlko continues to fulfill it’s promise to be a reliable partner in </a:t>
            </a:r>
            <a:r>
              <a:rPr lang="en-US" b="1"/>
              <a:t>mission-critical situations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/>
              <a:t>This framework connects seamlessly with the company’s overarching commitment to be a partner that clients can rely on anytime, anywhere.</a:t>
            </a:r>
          </a:p>
          <a:p>
            <a:pPr lvl="0"/>
            <a:endParaRPr lang="en-US"/>
          </a:p>
          <a:p>
            <a:pPr lvl="0"/>
            <a:r>
              <a:rPr lang="en-US" sz="1800">
                <a:latin typeface="Aptos" pitchFamily="34"/>
                <a:cs typeface="Times New Roman" pitchFamily="18"/>
              </a:rPr>
              <a:t>And now, I’d like to hand over to Alice Magnani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C7DD667-B926-787E-2F39-BB5CD0D0BA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3FBCEE-D8FD-4A87-9C11-3281CB6437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9149148-58AD-C8B9-95CE-E02255C829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1E86ABC-5626-FC4D-DFE2-303712CC274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5623E04-450D-E61D-6DA9-9DE41D5A47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032AD1-0016-4D46-9FE7-6B1CA4FF69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DC89081-B254-EFF0-8CD7-62D01E1EF4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2CAC048-CEEA-598A-F265-7BDC2692482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9AA7B55-92CE-8975-F19C-80C8CA725BB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99A22B-ED6F-4C2F-AF42-932B8C43CA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96A755D-0A39-5816-E259-0CF695B369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3444C5D-F312-0AEC-CE2E-1B27ADA9A00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FF05824-E46F-A673-CD2C-96DA9CBEBBE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C0B4D-42CC-4FDB-89D4-687667429E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D6DB044-D2F8-B721-D5A4-8CB043EFEA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9A2597B-1D15-5285-E8DC-A06D947BB96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7ED3B8A-AAD9-4BE9-7535-386C5C5B67A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F22970-1EB0-4CF5-9B94-E16F702750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4035D55-04AA-5DE4-9CC9-EC75D614D2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C1E24C1-21AB-A968-90E6-871390E2405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7290349-3E07-C1D7-4937-5779848EAF6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E50940-ECBF-44F2-8E43-FD3B90B1BB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69E1AEB-37B4-8881-1261-D3E348A0BC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09062E2-547E-FC9D-A1ED-A1EE75DCAD3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DB09CC6-1566-5B36-795F-F3DF26CCA2A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8535FC-725D-4963-9909-D6BA013C9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8DBE057-2FEA-8285-751E-C5F173DAB8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4C839BF-1902-423D-3FF5-48454B2BECB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FA2F9CB-7941-A755-529D-793DD1B276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312445-6272-4DB1-8BE9-70FF06918E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66EF6B-0714-9EF6-31FE-E4B7BFAA60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323DFC-FFB6-6D81-9534-6671FF3EB8D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08BF68-BA8E-5419-7CC8-8C9E70A81C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50CB48-2689-4B91-BBE2-ADAD62429B4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33CA95F-4FE7-D255-9509-65A54BA5CF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8B694E8-5A50-B050-023B-935F86E67D3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FB4AC13-2A8D-476C-B909-0CC15E05234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9CAB98-2A20-4B60-8C71-86E9EBA0B0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D702BA2-8B59-681A-46F5-91B1A7C31C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8930281-9192-9F75-A756-9843FC9C27C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68766E-C585-9E51-7CE9-B71BED1240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5D7B2A-5FDA-4B87-BDD7-6D423C8BCD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1">
    <p:bg>
      <p:bgPr>
        <a:solidFill>
          <a:srgbClr val="12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682D506B-A2EF-7582-C56F-6B411BC22C74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2979133" y="-3081"/>
            <a:ext cx="9223863" cy="6900117"/>
          </a:xfrm>
          <a:solidFill>
            <a:srgbClr val="C8C8CD"/>
          </a:solidFill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AECDC6CF-BB7B-24C9-640E-AE5B90CED51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04991" y="1828800"/>
            <a:ext cx="4075115" cy="1493836"/>
          </a:xfrm>
        </p:spPr>
        <p:txBody>
          <a:bodyPr/>
          <a:lstStyle>
            <a:lvl1pPr>
              <a:defRPr sz="40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Presentation Title Goes Here.</a:t>
            </a:r>
          </a:p>
        </p:txBody>
      </p:sp>
      <p:pic>
        <p:nvPicPr>
          <p:cNvPr id="4" name="Picture 9" descr="A blue and black sign with a arrow&#10;&#10;Description automatically generated">
            <a:extLst>
              <a:ext uri="{FF2B5EF4-FFF2-40B4-BE49-F238E27FC236}">
                <a16:creationId xmlns:a16="http://schemas.microsoft.com/office/drawing/2014/main" id="{6D348353-A686-EC0C-999B-C21BC216A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850" y="1569695"/>
            <a:ext cx="3212552" cy="1348712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7962680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19A1C09-B97C-AC91-5A1B-D35690A58E6C}"/>
              </a:ext>
            </a:extLst>
          </p:cNvPr>
          <p:cNvSpPr/>
          <p:nvPr/>
        </p:nvSpPr>
        <p:spPr>
          <a:xfrm>
            <a:off x="0" y="4748552"/>
            <a:ext cx="5120640" cy="2109447"/>
          </a:xfrm>
          <a:prstGeom prst="rect">
            <a:avLst/>
          </a:prstGeom>
          <a:solidFill>
            <a:srgbClr val="ADCE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ADCEFF"/>
              </a:solidFill>
              <a:uFillTx/>
              <a:latin typeface="Arial"/>
            </a:endParaRPr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36A357C6-012A-BCE6-FD89-A7FF6D39BF8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2102" y="6081838"/>
            <a:ext cx="1451335" cy="144447"/>
          </a:xfrm>
        </p:spPr>
        <p:txBody>
          <a:bodyPr/>
          <a:lstStyle>
            <a:lvl1pPr>
              <a:defRPr sz="1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Month Year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561AC057-A521-CF1A-4C1E-1F3EBEE24A9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2102" y="5334920"/>
            <a:ext cx="4075115" cy="435958"/>
          </a:xfrm>
        </p:spPr>
        <p:txBody>
          <a:bodyPr/>
          <a:lstStyle>
            <a:lvl1pPr>
              <a:defRPr sz="36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B2A1EB83-6F7D-37B7-ED1E-482A835E682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120640" y="0"/>
            <a:ext cx="7071366" cy="6858000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Picture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FB1C732-B3DB-99F0-0EF9-956E8FE986C5}"/>
              </a:ext>
            </a:extLst>
          </p:cNvPr>
          <p:cNvSpPr/>
          <p:nvPr/>
        </p:nvSpPr>
        <p:spPr>
          <a:xfrm>
            <a:off x="0" y="0"/>
            <a:ext cx="5120640" cy="4748552"/>
          </a:xfrm>
          <a:prstGeom prst="rect">
            <a:avLst/>
          </a:prstGeom>
          <a:solidFill>
            <a:srgbClr val="121F3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id="{E15A8927-95D5-0A21-E4A9-EC63DFEB8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102" y="631713"/>
            <a:ext cx="2124882" cy="5645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8746555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3">
    <p:bg>
      <p:bgPr>
        <a:solidFill>
          <a:srgbClr val="C8C8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776262A6-644C-49EC-6E24-D7A67F570B3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8D52FA2-C2A3-00C6-D05A-C6C0BAAB17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352" y="1737360"/>
            <a:ext cx="4399278" cy="1782759"/>
          </a:xfrm>
        </p:spPr>
        <p:txBody>
          <a:bodyPr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4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2C699C6-4847-82EC-CBAE-7AAFF3357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97" y="624233"/>
            <a:ext cx="3212543" cy="1348712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90354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2B8FD70-1421-921D-DA2F-70C5EF78FD91}"/>
              </a:ext>
            </a:extLst>
          </p:cNvPr>
          <p:cNvSpPr/>
          <p:nvPr/>
        </p:nvSpPr>
        <p:spPr>
          <a:xfrm>
            <a:off x="0" y="4382582"/>
            <a:ext cx="12191996" cy="2486701"/>
          </a:xfrm>
          <a:prstGeom prst="rect">
            <a:avLst/>
          </a:prstGeom>
          <a:solidFill>
            <a:srgbClr val="121F33"/>
          </a:solidFill>
          <a:ln w="19046" cap="flat">
            <a:solidFill>
              <a:srgbClr val="03070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858DE405-45FD-224C-71EF-1E9C1EFB004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727935" y="-10634"/>
            <a:ext cx="8464061" cy="4382582"/>
          </a:xfrm>
          <a:solidFill>
            <a:srgbClr val="C8C8CD"/>
          </a:solidFill>
        </p:spPr>
        <p:txBody>
          <a:bodyPr anchor="ctr" anchorCtr="1"/>
          <a:lstStyle>
            <a:lvl1pPr algn="ctr">
              <a:defRPr b="0"/>
            </a:lvl1pPr>
          </a:lstStyle>
          <a:p>
            <a:pPr lvl="0"/>
            <a:r>
              <a:rPr lang="en-US"/>
              <a:t> nsert Picture</a:t>
            </a:r>
          </a:p>
        </p:txBody>
      </p:sp>
      <p:pic>
        <p:nvPicPr>
          <p:cNvPr id="4" name="Picture 5" descr="A blue text with a black background&#10;&#10;Description automatically generated">
            <a:extLst>
              <a:ext uri="{FF2B5EF4-FFF2-40B4-BE49-F238E27FC236}">
                <a16:creationId xmlns:a16="http://schemas.microsoft.com/office/drawing/2014/main" id="{D4EA0CF8-8727-2500-7054-E9E085F0D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83" y="321859"/>
            <a:ext cx="3198434" cy="134278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B5C8F0E-BCC9-A774-3321-F962DFF273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27935" y="5115199"/>
            <a:ext cx="4399278" cy="1021476"/>
          </a:xfrm>
        </p:spPr>
        <p:txBody>
          <a:bodyPr/>
          <a:lstStyle>
            <a:lvl1pPr>
              <a:defRPr sz="4000">
                <a:solidFill>
                  <a:srgbClr val="ADCEFF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165458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DF525A37-46E1-BFFA-B9B2-73B07F12BEA1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7528950" y="-21342"/>
            <a:ext cx="4674047" cy="689523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EDA1CCC-EE19-B3C7-46A2-C57C2D5298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5909" y="6378653"/>
            <a:ext cx="305848" cy="229669"/>
          </a:xfrm>
        </p:spPr>
        <p:txBody>
          <a:bodyPr/>
          <a:lstStyle>
            <a:lvl1pPr>
              <a:defRPr/>
            </a:lvl1pPr>
          </a:lstStyle>
          <a:p>
            <a:pPr lvl="0"/>
            <a:fld id="{061E7371-AF25-4D1B-BCA3-B7FB2E9DDC50}" type="slidenum">
              <a:t>‹N›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FEDF4F6-0E1C-692C-DE59-83A3762253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132" y="327547"/>
            <a:ext cx="6451046" cy="54927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Agenda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56C5F5-61BD-BA07-60D3-876A65E7F4E7}"/>
              </a:ext>
            </a:extLst>
          </p:cNvPr>
          <p:cNvSpPr txBox="1">
            <a:spLocks noGrp="1"/>
          </p:cNvSpPr>
          <p:nvPr>
            <p:ph idx="4294967295"/>
          </p:nvPr>
        </p:nvSpPr>
        <p:spPr/>
        <p:txBody>
          <a:bodyPr/>
          <a:lstStyle>
            <a:lvl1pPr marL="236536" indent="-236536">
              <a:spcAft>
                <a:spcPts val="1000"/>
              </a:spcAft>
              <a:buSzPct val="100000"/>
              <a:buFont typeface="Arial"/>
              <a:buAutoNum type="arabicPeriod"/>
              <a:defRPr/>
            </a:lvl1pPr>
            <a:lvl2pPr marL="696909" indent="-236536">
              <a:spcAft>
                <a:spcPts val="500"/>
              </a:spcAft>
              <a:buSzPct val="100000"/>
              <a:buFont typeface="Arial" pitchFamily="34"/>
              <a:buChar char="•"/>
              <a:defRPr sz="1800"/>
            </a:lvl2pPr>
            <a:lvl3pPr marL="858841" indent="-187323">
              <a:defRPr/>
            </a:lvl3pPr>
            <a:lvl4pPr marL="1031872" indent="-160340">
              <a:defRPr/>
            </a:lvl4pPr>
            <a:lvl5pPr marL="1031872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DCA26B4-FBC1-9833-2C28-CF99377019F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1609" y="6378653"/>
            <a:ext cx="602296" cy="229669"/>
          </a:xfrm>
        </p:spPr>
        <p:txBody>
          <a:bodyPr/>
          <a:lstStyle>
            <a:lvl1pPr>
              <a:defRPr/>
            </a:lvl1pPr>
          </a:lstStyle>
          <a:p>
            <a:pPr lvl="0"/>
            <a:fld id="{82D2924B-47F6-4B49-995D-4F44A6BA9F13}" type="datetime1">
              <a:rPr lang="en-US"/>
              <a:pPr lvl="0"/>
              <a:t>1/22/2026</a:t>
            </a:fld>
            <a:endParaRPr lang="en-US"/>
          </a:p>
        </p:txBody>
      </p:sp>
      <p:pic>
        <p:nvPicPr>
          <p:cNvPr id="7" name="Picture 7" descr="A blue text with a black background&#10;&#10;Description automatically generated">
            <a:extLst>
              <a:ext uri="{FF2B5EF4-FFF2-40B4-BE49-F238E27FC236}">
                <a16:creationId xmlns:a16="http://schemas.microsoft.com/office/drawing/2014/main" id="{33150045-8E0B-8C1E-BAD9-9972B27DE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69" y="6140726"/>
            <a:ext cx="1448629" cy="60816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603081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_01">
    <p:bg>
      <p:bgPr>
        <a:solidFill>
          <a:srgbClr val="336E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DC1D97F2-0E12-55E7-BEBF-920CECA223F5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2979133" y="-3081"/>
            <a:ext cx="9223863" cy="6900117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Insert image, click second icon, first row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DBBD310E-4E9C-CE3C-146A-D8DCE35F582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9291" y="2342583"/>
            <a:ext cx="2316166" cy="1114425"/>
          </a:xfrm>
        </p:spPr>
        <p:txBody>
          <a:bodyPr/>
          <a:lstStyle>
            <a:lvl1pPr>
              <a:lnSpc>
                <a:spcPct val="110000"/>
              </a:lnSpc>
              <a:defRPr sz="14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Body copy goes here.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3A845FE-C979-FD29-F232-2DF1D57E1F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9291" y="1023332"/>
            <a:ext cx="4399278" cy="1021476"/>
          </a:xfrm>
        </p:spPr>
        <p:txBody>
          <a:bodyPr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Divider slide title goes here</a:t>
            </a:r>
          </a:p>
        </p:txBody>
      </p:sp>
      <p:pic>
        <p:nvPicPr>
          <p:cNvPr id="5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9ACF2B8-C71E-6BEC-7447-3DA0C17E6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237" y="6144347"/>
            <a:ext cx="1438826" cy="6040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A9208-E1CB-DE70-5F20-3185F652701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5909" y="6378653"/>
            <a:ext cx="305848" cy="229669"/>
          </a:xfrm>
        </p:spPr>
        <p:txBody>
          <a:bodyPr/>
          <a:lstStyle>
            <a:lvl1pPr>
              <a:defRPr/>
            </a:lvl1pPr>
          </a:lstStyle>
          <a:p>
            <a:pPr lvl="0"/>
            <a:fld id="{673CC1DB-E8E5-4E23-9C08-8AA96C59344A}" type="slidenum">
              <a:t>‹N›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D7902BF-1B41-F81F-9ABA-CCB5D5E8DE1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1609" y="6378653"/>
            <a:ext cx="602296" cy="229669"/>
          </a:xfrm>
        </p:spPr>
        <p:txBody>
          <a:bodyPr/>
          <a:lstStyle>
            <a:lvl1pPr>
              <a:defRPr/>
            </a:lvl1pPr>
          </a:lstStyle>
          <a:p>
            <a:pPr lvl="0"/>
            <a:fld id="{7E7F4EB4-0A4C-4B7D-86EF-6C16AB1FB99D}" type="datetime1">
              <a:rPr lang="en-US"/>
              <a:pPr lvl="0"/>
              <a:t>1/22/2026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825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A blue background with black triangles&#10;&#10;Description automatically generated">
            <a:extLst>
              <a:ext uri="{FF2B5EF4-FFF2-40B4-BE49-F238E27FC236}">
                <a16:creationId xmlns:a16="http://schemas.microsoft.com/office/drawing/2014/main" id="{F63B7E93-58BF-776D-B603-4E6C2F954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A8F8B3E4-2F6A-043A-0B74-EFA1E299A11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352" y="3384980"/>
            <a:ext cx="4109907" cy="1114425"/>
          </a:xfrm>
        </p:spPr>
        <p:txBody>
          <a:bodyPr/>
          <a:lstStyle>
            <a:lvl1pPr>
              <a:lnSpc>
                <a:spcPct val="110000"/>
              </a:lnSpc>
              <a:defRPr sz="14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Body copy goes here.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5485D49-36B6-1E33-2DFF-D721AC6E7D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352" y="2012566"/>
            <a:ext cx="4399278" cy="1021476"/>
          </a:xfrm>
        </p:spPr>
        <p:txBody>
          <a:bodyPr/>
          <a:lstStyle>
            <a:lvl1pPr>
              <a:defRPr sz="4000">
                <a:solidFill>
                  <a:srgbClr val="ADCEFF"/>
                </a:solidFill>
              </a:defRPr>
            </a:lvl1pPr>
          </a:lstStyle>
          <a:p>
            <a:pPr lvl="0"/>
            <a:r>
              <a:rPr lang="en-US"/>
              <a:t>Divider slide title goes here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C33AC7F7-8ED3-7FC2-D22A-88D5D4534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19" y="631713"/>
            <a:ext cx="2124882" cy="56454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20DAD-1606-C4B7-448D-AC941F324C8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5909" y="6378653"/>
            <a:ext cx="305848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172A57E6-797A-4454-8458-F5BB6DC35198}" type="slidenum">
              <a:t>‹N›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11C6E28-4CA8-31A7-4FBF-B304E3CA86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1609" y="6378653"/>
            <a:ext cx="602296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5DC2C42A-02F7-45D8-8DA2-1AA0866CA313}" type="datetime1">
              <a:rPr lang="en-US"/>
              <a:pPr lvl="0"/>
              <a:t>1/22/2026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14650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_3">
    <p:bg>
      <p:bgPr>
        <a:solidFill>
          <a:srgbClr val="12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9BF9C580-2B64-6132-C593-1611B293C4CA}"/>
              </a:ext>
            </a:extLst>
          </p:cNvPr>
          <p:cNvSpPr/>
          <p:nvPr/>
        </p:nvSpPr>
        <p:spPr>
          <a:xfrm>
            <a:off x="0" y="5934"/>
            <a:ext cx="8748073" cy="1817013"/>
          </a:xfrm>
          <a:prstGeom prst="rect">
            <a:avLst/>
          </a:prstGeom>
          <a:solidFill>
            <a:srgbClr val="ADCE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05DA3E76-420F-9CAD-5054-F67AB5BA0F2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352" y="4222232"/>
            <a:ext cx="4109907" cy="1114425"/>
          </a:xfrm>
        </p:spPr>
        <p:txBody>
          <a:bodyPr/>
          <a:lstStyle>
            <a:lvl1pPr>
              <a:lnSpc>
                <a:spcPct val="110000"/>
              </a:lnSpc>
              <a:defRPr sz="14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Body copy goes here.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A0E51D4-759D-4350-50AC-A755F7478E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352" y="2849819"/>
            <a:ext cx="4399278" cy="1021476"/>
          </a:xfrm>
        </p:spPr>
        <p:txBody>
          <a:bodyPr/>
          <a:lstStyle>
            <a:lvl1pPr>
              <a:defRPr sz="4000">
                <a:solidFill>
                  <a:srgbClr val="ADCEFF"/>
                </a:solidFill>
              </a:defRPr>
            </a:lvl1pPr>
          </a:lstStyle>
          <a:p>
            <a:pPr lvl="0"/>
            <a:r>
              <a:rPr lang="en-US"/>
              <a:t>Divider slide title goes here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30C67B4A-C114-BC7B-066B-928275BD3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19" y="631713"/>
            <a:ext cx="2124882" cy="56454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693654F-5B5A-5561-08AD-844E0C348D0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748073" y="0"/>
            <a:ext cx="3443923" cy="6858000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pic>
        <p:nvPicPr>
          <p:cNvPr id="7" name="Picture 12" descr="A blue and white arrow&#10;&#10;Description automatically generated">
            <a:extLst>
              <a:ext uri="{FF2B5EF4-FFF2-40B4-BE49-F238E27FC236}">
                <a16:creationId xmlns:a16="http://schemas.microsoft.com/office/drawing/2014/main" id="{8BD7AAF8-3D08-6855-3BE7-22322E81F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7164" y="4213783"/>
            <a:ext cx="1817013" cy="18170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17" descr="A black background with blue letters&#10;&#10;Description automatically generated">
            <a:extLst>
              <a:ext uri="{FF2B5EF4-FFF2-40B4-BE49-F238E27FC236}">
                <a16:creationId xmlns:a16="http://schemas.microsoft.com/office/drawing/2014/main" id="{77589D10-AB55-B914-7822-4FD171AFC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331762"/>
            <a:ext cx="2406325" cy="1114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06CB8FC-12B7-072E-E738-93283DC332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5909" y="6378653"/>
            <a:ext cx="305848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6BBDE637-7313-4A72-92AD-296ADAFC271C}" type="slidenum">
              <a:t>‹N›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F0C5438A-F151-2836-BF46-F0FA98F101B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1609" y="6378653"/>
            <a:ext cx="602296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D3C90D8D-5DC8-4C58-97EC-6517C122BEB2}" type="datetime1">
              <a:rPr lang="en-US"/>
              <a:pPr lvl="0"/>
              <a:t>1/22/2026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3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vider Slide_4">
    <p:bg>
      <p:bgPr>
        <a:solidFill>
          <a:srgbClr val="ADC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45AEA6F8-BFFD-540D-0B8F-5C77EED5D89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352" y="4335206"/>
            <a:ext cx="4109907" cy="1114425"/>
          </a:xfrm>
        </p:spPr>
        <p:txBody>
          <a:bodyPr/>
          <a:lstStyle>
            <a:lvl1pPr>
              <a:lnSpc>
                <a:spcPct val="110000"/>
              </a:lnSpc>
              <a:defRPr sz="1400" b="0"/>
            </a:lvl1pPr>
          </a:lstStyle>
          <a:p>
            <a:pPr lvl="0"/>
            <a:r>
              <a:rPr lang="en-US"/>
              <a:t>Body copy goes here.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5F45811-3D47-848A-FA12-8644FE9AEF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352" y="2962784"/>
            <a:ext cx="4399278" cy="1021476"/>
          </a:xfrm>
        </p:spPr>
        <p:txBody>
          <a:bodyPr/>
          <a:lstStyle>
            <a:lvl1pPr>
              <a:defRPr sz="4000">
                <a:solidFill>
                  <a:srgbClr val="121F33"/>
                </a:solidFill>
              </a:defRPr>
            </a:lvl1pPr>
          </a:lstStyle>
          <a:p>
            <a:pPr lvl="0"/>
            <a:r>
              <a:rPr lang="en-US"/>
              <a:t>Divider slide title goes here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AFC5760-2A0B-7E31-04DA-E833FC119B64}"/>
              </a:ext>
            </a:extLst>
          </p:cNvPr>
          <p:cNvSpPr txBox="1"/>
          <p:nvPr/>
        </p:nvSpPr>
        <p:spPr>
          <a:xfrm>
            <a:off x="6675330" y="6388656"/>
            <a:ext cx="305848" cy="22966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F8B7DF1-05DE-4130-B2C7-0226533EF3BB}" type="slidenum">
              <a:t>‹N›</a:t>
            </a:fld>
            <a:endParaRPr lang="en-US" sz="800" b="0" i="0" u="none" strike="noStrike" kern="1200" cap="none" spc="0" baseline="0">
              <a:solidFill>
                <a:srgbClr val="FFFFFF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CCFA3E3E-B3D3-753D-79E3-324BE41E92D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997385" y="0"/>
            <a:ext cx="6194611" cy="6858000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pic>
        <p:nvPicPr>
          <p:cNvPr id="6" name="Picture 17" descr="A black background with blue letters&#10;&#10;Description automatically generated">
            <a:extLst>
              <a:ext uri="{FF2B5EF4-FFF2-40B4-BE49-F238E27FC236}">
                <a16:creationId xmlns:a16="http://schemas.microsoft.com/office/drawing/2014/main" id="{6E41B21C-C7E8-1EF4-A5E2-3D847429B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25" y="331762"/>
            <a:ext cx="2406325" cy="1114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E7C5CD5E-6313-6770-7C44-A44F123FF03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088882" y="2962784"/>
            <a:ext cx="1817013" cy="1816967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Don’t alter symbol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9590CE2-ED7C-69EA-92E3-6509144AEA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5909" y="6378653"/>
            <a:ext cx="305848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888EFB91-34C0-4603-BE55-F3BE6A4AAE37}" type="slidenum">
              <a:t>‹N›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26889CA-6BA9-13AD-5501-A368F2FE5A7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1609" y="6378653"/>
            <a:ext cx="602296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BBBC941D-5E7E-4307-A740-95089243C2C8}" type="datetime1">
              <a:rPr lang="en-US"/>
              <a:pPr lvl="0"/>
              <a:t>1/22/2026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8418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_5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EFF62E76-3513-BB00-2E35-84B3BC916D5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Insert your image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AFAB8B7-7EE4-9904-5AAC-ACBE568CE0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86893" y="1578062"/>
            <a:ext cx="4399278" cy="1021476"/>
          </a:xfrm>
        </p:spPr>
        <p:txBody>
          <a:bodyPr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Divider slide title goes here</a:t>
            </a:r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2E12B512-4BD0-9AAC-8FD5-6B3BBE1F158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86893" y="2897312"/>
            <a:ext cx="3443648" cy="3005779"/>
          </a:xfrm>
        </p:spPr>
        <p:txBody>
          <a:bodyPr/>
          <a:lstStyle>
            <a:lvl1pPr>
              <a:lnSpc>
                <a:spcPct val="110000"/>
              </a:lnSpc>
              <a:defRPr sz="14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Body copy goes here.</a:t>
            </a:r>
          </a:p>
        </p:txBody>
      </p:sp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A0AFF2E9-B1DE-46EA-4D7E-62F88737A02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18984" y="701673"/>
            <a:ext cx="5242054" cy="5241926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Don’t alter symbol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5D0F0B14-738E-174D-9D9D-F226BF8CB2F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84139" y="6197794"/>
            <a:ext cx="1108892" cy="513773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" name="Date Placeholder 11">
            <a:extLst>
              <a:ext uri="{FF2B5EF4-FFF2-40B4-BE49-F238E27FC236}">
                <a16:creationId xmlns:a16="http://schemas.microsoft.com/office/drawing/2014/main" id="{97798117-3BF3-3301-4721-5CB24C9C2C1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1737" y="6378653"/>
            <a:ext cx="602296" cy="229669"/>
          </a:xfrm>
        </p:spPr>
        <p:txBody>
          <a:bodyPr/>
          <a:lstStyle>
            <a:lvl1pPr>
              <a:defRPr/>
            </a:lvl1pPr>
          </a:lstStyle>
          <a:p>
            <a:pPr lvl="0"/>
            <a:fld id="{8CBCB992-90D1-46B3-AC9A-3665215C5BC5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D95085FD-D790-6624-4EFA-461139AA84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6037" y="6378653"/>
            <a:ext cx="305848" cy="229669"/>
          </a:xfrm>
        </p:spPr>
        <p:txBody>
          <a:bodyPr/>
          <a:lstStyle>
            <a:lvl1pPr>
              <a:defRPr/>
            </a:lvl1pPr>
          </a:lstStyle>
          <a:p>
            <a:pPr lvl="0"/>
            <a:fld id="{C5E87F8E-7BD1-483A-A642-8FF6C2F4C506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4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_6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2177905-C11C-4859-223F-4ED422CDDC9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Insert your image here</a:t>
            </a:r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3DADBA1A-C58D-D153-51DF-D257956FB03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18984" y="701673"/>
            <a:ext cx="5263652" cy="526352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Don’t alter symbol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1042D04-B91F-0CA3-7F58-64F206BC3F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86893" y="1578062"/>
            <a:ext cx="4399278" cy="1021476"/>
          </a:xfrm>
        </p:spPr>
        <p:txBody>
          <a:bodyPr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Divider slide title goes here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CDCD91F7-1761-F836-FD23-BF350555AD9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86893" y="2897312"/>
            <a:ext cx="3443648" cy="3005779"/>
          </a:xfrm>
        </p:spPr>
        <p:txBody>
          <a:bodyPr/>
          <a:lstStyle>
            <a:lvl1pPr>
              <a:lnSpc>
                <a:spcPct val="110000"/>
              </a:lnSpc>
              <a:defRPr sz="14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Body copy goes here.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E7D97E62-A6B8-C400-7389-F1B7428FE2D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84139" y="6197794"/>
            <a:ext cx="1108892" cy="513773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" name="Date Placeholder 11">
            <a:extLst>
              <a:ext uri="{FF2B5EF4-FFF2-40B4-BE49-F238E27FC236}">
                <a16:creationId xmlns:a16="http://schemas.microsoft.com/office/drawing/2014/main" id="{EA7C060C-1DC3-5F53-8487-9611D574A3C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4654" y="6378653"/>
            <a:ext cx="602296" cy="229669"/>
          </a:xfrm>
        </p:spPr>
        <p:txBody>
          <a:bodyPr/>
          <a:lstStyle>
            <a:lvl1pPr>
              <a:defRPr/>
            </a:lvl1pPr>
          </a:lstStyle>
          <a:p>
            <a:pPr lvl="0"/>
            <a:fld id="{80FE0AA6-418F-449A-A942-4B132D814D5A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BB2806E2-A1B7-4DC8-737C-6E10062988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8954" y="6378653"/>
            <a:ext cx="305848" cy="229669"/>
          </a:xfrm>
        </p:spPr>
        <p:txBody>
          <a:bodyPr/>
          <a:lstStyle>
            <a:lvl1pPr>
              <a:defRPr/>
            </a:lvl1pPr>
          </a:lstStyle>
          <a:p>
            <a:pPr lvl="0"/>
            <a:fld id="{1870B48B-63B1-41C1-9C91-676EDBED4B24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991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_7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97B22F9E-49BE-081C-61F2-D0567777533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Insert your image here</a:t>
            </a:r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26712436-35C8-3CF5-4F67-5AE893A8013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84139" y="6197794"/>
            <a:ext cx="1108892" cy="513773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39A9450-C579-3DD7-8E3D-6070EEA7DE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86893" y="1578062"/>
            <a:ext cx="4399278" cy="1021476"/>
          </a:xfrm>
        </p:spPr>
        <p:txBody>
          <a:bodyPr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Divider slide title goes here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E2258B23-17F4-D9FA-57E7-425328ED5AE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86893" y="2897312"/>
            <a:ext cx="3443648" cy="3005779"/>
          </a:xfrm>
        </p:spPr>
        <p:txBody>
          <a:bodyPr/>
          <a:lstStyle>
            <a:lvl1pPr>
              <a:lnSpc>
                <a:spcPct val="110000"/>
              </a:lnSpc>
              <a:defRPr sz="14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Body copy goes here.</a:t>
            </a:r>
          </a:p>
        </p:txBody>
      </p:sp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47B730BC-7F62-B98B-BF36-F1A5F0D8E32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18984" y="701673"/>
            <a:ext cx="5242054" cy="5241926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Don’t alter symbol</a:t>
            </a:r>
          </a:p>
        </p:txBody>
      </p:sp>
      <p:sp>
        <p:nvSpPr>
          <p:cNvPr id="7" name="Date Placeholder 11">
            <a:extLst>
              <a:ext uri="{FF2B5EF4-FFF2-40B4-BE49-F238E27FC236}">
                <a16:creationId xmlns:a16="http://schemas.microsoft.com/office/drawing/2014/main" id="{13D78A97-8241-A652-9AFE-D2BEF5C53EF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1856" y="6378653"/>
            <a:ext cx="602296" cy="229669"/>
          </a:xfrm>
        </p:spPr>
        <p:txBody>
          <a:bodyPr/>
          <a:lstStyle>
            <a:lvl1pPr>
              <a:defRPr/>
            </a:lvl1pPr>
          </a:lstStyle>
          <a:p>
            <a:pPr lvl="0"/>
            <a:fld id="{394F77F8-C4BF-44EA-9C1D-DF127E536B56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CCC10967-1A82-37A2-37A3-19C3DDC3A5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6156" y="6378653"/>
            <a:ext cx="305848" cy="229669"/>
          </a:xfrm>
        </p:spPr>
        <p:txBody>
          <a:bodyPr/>
          <a:lstStyle>
            <a:lvl1pPr>
              <a:defRPr/>
            </a:lvl1pPr>
          </a:lstStyle>
          <a:p>
            <a:pPr lvl="0"/>
            <a:fld id="{52547021-732A-4AB8-BBEC-4CC273D49D07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36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_8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B5BB32F1-1EF0-2FB9-E412-50F34E99D1A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Insert your image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C506782-48B5-FF4B-3D88-C144AD909B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86893" y="1578062"/>
            <a:ext cx="4399278" cy="1021476"/>
          </a:xfrm>
        </p:spPr>
        <p:txBody>
          <a:bodyPr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Divider slide title goes here</a:t>
            </a:r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7F8868CF-DDE8-E535-B3AD-24B85D595F0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86893" y="2897312"/>
            <a:ext cx="3443648" cy="3005779"/>
          </a:xfrm>
        </p:spPr>
        <p:txBody>
          <a:bodyPr/>
          <a:lstStyle>
            <a:lvl1pPr>
              <a:lnSpc>
                <a:spcPct val="110000"/>
              </a:lnSpc>
              <a:defRPr sz="14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Body copy goes here.</a:t>
            </a:r>
          </a:p>
        </p:txBody>
      </p:sp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4CE084FA-A884-DAB7-A034-F62E7F09D91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18984" y="701673"/>
            <a:ext cx="5252222" cy="5252085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Don’t alter symbol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8999845E-51FA-EA37-5D1D-0ADCA2C58EA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84139" y="6197794"/>
            <a:ext cx="1108892" cy="513773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rgbClr val="FFC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" name="Date Placeholder 11">
            <a:extLst>
              <a:ext uri="{FF2B5EF4-FFF2-40B4-BE49-F238E27FC236}">
                <a16:creationId xmlns:a16="http://schemas.microsoft.com/office/drawing/2014/main" id="{E2F9E167-8436-C388-196C-1E91074A4D9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1481" y="6378653"/>
            <a:ext cx="602296" cy="229669"/>
          </a:xfrm>
        </p:spPr>
        <p:txBody>
          <a:bodyPr/>
          <a:lstStyle>
            <a:lvl1pPr>
              <a:defRPr/>
            </a:lvl1pPr>
          </a:lstStyle>
          <a:p>
            <a:pPr lvl="0"/>
            <a:fld id="{FB41D210-F05B-48BC-BC52-4D433F033ED7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8" name="Slide Number Placeholder 13">
            <a:extLst>
              <a:ext uri="{FF2B5EF4-FFF2-40B4-BE49-F238E27FC236}">
                <a16:creationId xmlns:a16="http://schemas.microsoft.com/office/drawing/2014/main" id="{492131F2-CE7D-0DE8-ABCA-3E8B6D85C89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5781" y="6378653"/>
            <a:ext cx="305848" cy="229669"/>
          </a:xfrm>
        </p:spPr>
        <p:txBody>
          <a:bodyPr/>
          <a:lstStyle>
            <a:lvl1pPr>
              <a:defRPr/>
            </a:lvl1pPr>
          </a:lstStyle>
          <a:p>
            <a:pPr lvl="0"/>
            <a:fld id="{94E8F2E7-5143-4949-A717-D1ED07627551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39195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ecial Content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6A1007D8-5550-0462-1E37-EA7F07A8F6F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352" y="3590364"/>
            <a:ext cx="3554409" cy="11495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26C9C39C-F131-0356-470E-A35D8ACC019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352" y="2154756"/>
            <a:ext cx="3554409" cy="577919"/>
          </a:xfrm>
        </p:spPr>
        <p:txBody>
          <a:bodyPr/>
          <a:lstStyle>
            <a:lvl1pPr>
              <a:defRPr sz="4000" b="0">
                <a:solidFill>
                  <a:srgbClr val="336EE5"/>
                </a:solidFill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FC29F-35A2-88EA-F78D-9878FFCAF91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5811030" y="6378653"/>
            <a:ext cx="602296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D9D7E46F-FB97-40C7-AA2C-F3616520298B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7545545-88BD-4CFA-E35D-10C302D26CE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6675330" y="6378653"/>
            <a:ext cx="305848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685DFA9A-0E8C-4516-A3B6-3F34A23506F0}" type="slidenum">
              <a:t>‹N›</a:t>
            </a:fld>
            <a:endParaRPr lang="en-US"/>
          </a:p>
        </p:txBody>
      </p:sp>
      <p:pic>
        <p:nvPicPr>
          <p:cNvPr id="6" name="Picture 1" descr="A blue text with a black background&#10;&#10;Description automatically generated">
            <a:extLst>
              <a:ext uri="{FF2B5EF4-FFF2-40B4-BE49-F238E27FC236}">
                <a16:creationId xmlns:a16="http://schemas.microsoft.com/office/drawing/2014/main" id="{0906B5D8-EB9E-04B4-EBC9-4C2028CC5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69" y="6140726"/>
            <a:ext cx="1448629" cy="60816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B57BAB35-D21E-A19A-06C7-A94586FCE3D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534921" y="566"/>
            <a:ext cx="7657075" cy="6886264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46158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ecial Content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24F86-FEC6-5ADE-30F8-B49D93ED67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352" y="2407816"/>
            <a:ext cx="6450817" cy="2980614"/>
          </a:xfrm>
        </p:spPr>
        <p:txBody>
          <a:bodyPr anchor="t"/>
          <a:lstStyle>
            <a:lvl1pPr>
              <a:defRPr sz="4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8853D4-04A6-E609-1A9B-5B98E647BB6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352" y="1469568"/>
            <a:ext cx="6450817" cy="666259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4" descr="A blue text with a black background&#10;&#10;Description automatically generated">
            <a:extLst>
              <a:ext uri="{FF2B5EF4-FFF2-40B4-BE49-F238E27FC236}">
                <a16:creationId xmlns:a16="http://schemas.microsoft.com/office/drawing/2014/main" id="{68CE87E7-D870-436B-5C7E-26DDC5174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69" y="6140726"/>
            <a:ext cx="1448629" cy="60816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BA49DE2F-4302-A288-AE61-C8BAA08076C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551736" y="0"/>
            <a:ext cx="4640259" cy="6886840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36827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+ Subheadline">
    <p:bg>
      <p:bgPr>
        <a:solidFill>
          <a:srgbClr val="12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6D81E-640E-5B5C-8FF9-CF8B132349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352" y="2407816"/>
            <a:ext cx="8885115" cy="2980614"/>
          </a:xfrm>
        </p:spPr>
        <p:txBody>
          <a:bodyPr anchor="t"/>
          <a:lstStyle>
            <a:lvl1pPr>
              <a:defRPr sz="4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29FDA1-2EAA-B3D4-A223-E00F3F8DE96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352" y="1469568"/>
            <a:ext cx="6450817" cy="666259"/>
          </a:xfrm>
        </p:spPr>
        <p:txBody>
          <a:bodyPr/>
          <a:lstStyle>
            <a:lvl1pPr>
              <a:lnSpc>
                <a:spcPct val="110000"/>
              </a:lnSpc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C09110-D566-6CA0-95F0-FC9B96A69BB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7452" y="6378653"/>
            <a:ext cx="602296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9D277387-6944-4A89-9796-33BDB9ABE368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252DFF6-2FD6-496E-D943-EC265EB7CA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51743" y="6378653"/>
            <a:ext cx="305848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4D68338C-041C-442D-B205-95DEB7F96940}" type="slidenum">
              <a:t>‹N›</a:t>
            </a:fld>
            <a:endParaRPr lang="en-US"/>
          </a:p>
        </p:txBody>
      </p:sp>
      <p:pic>
        <p:nvPicPr>
          <p:cNvPr id="6" name="Picture 3" descr="A blue and black sign with a arrow&#10;&#10;Description automatically generated">
            <a:extLst>
              <a:ext uri="{FF2B5EF4-FFF2-40B4-BE49-F238E27FC236}">
                <a16:creationId xmlns:a16="http://schemas.microsoft.com/office/drawing/2014/main" id="{98BFE6E2-C96F-F832-1A00-F972712D6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59" y="6140717"/>
            <a:ext cx="1448629" cy="60816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9793847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pecial Content Questions_1">
    <p:bg>
      <p:bgPr>
        <a:solidFill>
          <a:srgbClr val="12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D8ECF-F894-9A44-DA8C-B5EA467EBA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352" y="2407816"/>
            <a:ext cx="8885115" cy="1481282"/>
          </a:xfrm>
        </p:spPr>
        <p:txBody>
          <a:bodyPr anchor="t"/>
          <a:lstStyle>
            <a:lvl1pPr>
              <a:defRPr sz="4000">
                <a:solidFill>
                  <a:srgbClr val="ADCEFF"/>
                </a:solidFill>
              </a:defRPr>
            </a:lvl1pPr>
          </a:lstStyle>
          <a:p>
            <a:pPr lvl="0"/>
            <a:r>
              <a:rPr lang="en-US"/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9FDEE2-4B6E-C283-C2D5-2C4BF450D3A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352" y="3891073"/>
            <a:ext cx="6450817" cy="666259"/>
          </a:xfrm>
        </p:spPr>
        <p:txBody>
          <a:bodyPr/>
          <a:lstStyle>
            <a:lvl1pPr>
              <a:lnSpc>
                <a:spcPct val="110000"/>
              </a:lnSpc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2F08D-C57D-AE7F-1AF0-92AF76226D3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5440" y="6378653"/>
            <a:ext cx="602296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CA85E925-B07D-41CE-BEAD-7518FF63DCF0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D1B643-CD9A-41BC-D937-41DE60DEC6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9740" y="6378653"/>
            <a:ext cx="305848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FE284DDC-3667-40D0-9B27-D5BD890B88CC}" type="slidenum">
              <a:t>‹N›</a:t>
            </a:fld>
            <a:endParaRPr lang="en-US"/>
          </a:p>
        </p:txBody>
      </p:sp>
      <p:pic>
        <p:nvPicPr>
          <p:cNvPr id="6" name="Picture 3" descr="A blue and black sign with a arrow&#10;&#10;Description automatically generated">
            <a:extLst>
              <a:ext uri="{FF2B5EF4-FFF2-40B4-BE49-F238E27FC236}">
                <a16:creationId xmlns:a16="http://schemas.microsoft.com/office/drawing/2014/main" id="{4EF5E6FC-2F0B-8E88-5F54-949E358E5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59" y="6140717"/>
            <a:ext cx="1448629" cy="60816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6186055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pecial Content Questions_2">
    <p:bg>
      <p:bgPr>
        <a:solidFill>
          <a:srgbClr val="ADC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D5F56-8EE7-B722-5FF9-570EBCFD13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352" y="2407816"/>
            <a:ext cx="8885115" cy="1481282"/>
          </a:xfrm>
        </p:spPr>
        <p:txBody>
          <a:bodyPr anchor="t"/>
          <a:lstStyle>
            <a:lvl1pPr>
              <a:defRPr sz="4000">
                <a:solidFill>
                  <a:srgbClr val="121F33"/>
                </a:solidFill>
              </a:defRPr>
            </a:lvl1pPr>
          </a:lstStyle>
          <a:p>
            <a:pPr lvl="0"/>
            <a:r>
              <a:rPr lang="en-US"/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CC454-A757-8016-DB32-78A7ADD65E0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352" y="3891073"/>
            <a:ext cx="6450817" cy="666259"/>
          </a:xfrm>
        </p:spPr>
        <p:txBody>
          <a:bodyPr/>
          <a:lstStyle>
            <a:lvl1pPr>
              <a:lnSpc>
                <a:spcPct val="110000"/>
              </a:lnSpc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C6ADB-C204-AFC7-9D34-D281D508D54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2651" y="6378653"/>
            <a:ext cx="602296" cy="229669"/>
          </a:xfrm>
        </p:spPr>
        <p:txBody>
          <a:bodyPr/>
          <a:lstStyle>
            <a:lvl1pPr>
              <a:defRPr/>
            </a:lvl1pPr>
          </a:lstStyle>
          <a:p>
            <a:pPr lvl="0"/>
            <a:fld id="{EBD9A5D8-892A-42AD-83E5-A00C76544D2C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79288F9-7A11-0A91-4CFA-AF65116BB77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6942" y="6378653"/>
            <a:ext cx="305848" cy="229669"/>
          </a:xfrm>
        </p:spPr>
        <p:txBody>
          <a:bodyPr/>
          <a:lstStyle>
            <a:lvl1pPr>
              <a:defRPr/>
            </a:lvl1pPr>
          </a:lstStyle>
          <a:p>
            <a:pPr lvl="0"/>
            <a:fld id="{CD3D1AD7-2784-492F-9E80-70EED29F81B0}" type="slidenum">
              <a:t>‹N›</a:t>
            </a:fld>
            <a:endParaRPr lang="en-US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A915A64E-B460-4533-6DA4-2CB50175E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59" y="6140717"/>
            <a:ext cx="1448629" cy="60816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0026628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pecial Content Questions_3">
    <p:bg>
      <p:bgPr>
        <a:solidFill>
          <a:srgbClr val="336E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58DE1-ADCD-9795-498F-3387C04FA2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352" y="2407816"/>
            <a:ext cx="8885115" cy="1481282"/>
          </a:xfrm>
        </p:spPr>
        <p:txBody>
          <a:bodyPr anchor="t"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8AF0A-5D12-958B-880C-836F854B9A9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352" y="3891073"/>
            <a:ext cx="6450817" cy="666259"/>
          </a:xfrm>
        </p:spPr>
        <p:txBody>
          <a:bodyPr/>
          <a:lstStyle>
            <a:lvl1pPr>
              <a:lnSpc>
                <a:spcPct val="110000"/>
              </a:lnSpc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7A55C5-8B21-4D52-79DD-00B3D6C91CE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5202" y="6378653"/>
            <a:ext cx="602296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A42BC821-3A07-4687-9E58-B132F016B98D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991859B-6D6B-BD06-7D9D-2FF9C3AB05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9493" y="6378653"/>
            <a:ext cx="305848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3BC23D13-AB8E-4259-A385-5E1257F93859}" type="slidenum">
              <a:t>‹N›</a:t>
            </a:fld>
            <a:endParaRPr lang="en-US"/>
          </a:p>
        </p:txBody>
      </p:sp>
      <p:pic>
        <p:nvPicPr>
          <p:cNvPr id="6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BF66793-2E2A-9B78-E653-CEF4B0DD1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734" y="6140717"/>
            <a:ext cx="1448619" cy="60816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20083200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pecial Content Questions_4">
    <p:bg>
      <p:bgPr>
        <a:solidFill>
          <a:srgbClr val="A0A0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6338B-885B-7422-4784-D4E1BAB191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352" y="2407816"/>
            <a:ext cx="8885115" cy="1481282"/>
          </a:xfrm>
        </p:spPr>
        <p:txBody>
          <a:bodyPr anchor="t"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3E06A-0D1C-E501-C796-6697EEF5134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352" y="3891073"/>
            <a:ext cx="6450817" cy="666259"/>
          </a:xfrm>
        </p:spPr>
        <p:txBody>
          <a:bodyPr/>
          <a:lstStyle>
            <a:lvl1pPr>
              <a:lnSpc>
                <a:spcPct val="110000"/>
              </a:lnSpc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ABF9C-3411-BE74-C4EA-990CE20E532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3081" y="6378653"/>
            <a:ext cx="602296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C9E01492-A158-49A6-AC7F-502C533A77F3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0389C50-1A5C-1E9A-2F71-E4643535D4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7381" y="6378653"/>
            <a:ext cx="305848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E074FB32-EE8D-4D28-A1B8-FEC464430B71}" type="slidenum">
              <a:t>‹N›</a:t>
            </a:fld>
            <a:endParaRPr lang="en-US"/>
          </a:p>
        </p:txBody>
      </p:sp>
      <p:pic>
        <p:nvPicPr>
          <p:cNvPr id="6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C22F3696-C7D5-7C13-4DA4-7AA382CE8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734" y="6140717"/>
            <a:ext cx="1448619" cy="60816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361523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Subheadline + Content">
    <p:bg>
      <p:bgPr>
        <a:solidFill>
          <a:srgbClr val="12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47EAA098-FDE5-92BD-48F2-1301946B267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223" y="3931398"/>
            <a:ext cx="5729292" cy="887416"/>
          </a:xfrm>
        </p:spPr>
        <p:txBody>
          <a:bodyPr/>
          <a:lstStyle>
            <a:lvl1pPr>
              <a:defRPr sz="14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Insert body copy here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4E3D664-46AB-03A9-5B4C-B5AC7A50CAA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3072" y="6378653"/>
            <a:ext cx="602296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20453F43-9318-4A39-8B2A-22B158C1CE77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A7FFD58-F0B9-74DF-6C74-608568721EF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7363" y="6378653"/>
            <a:ext cx="305848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294FA7A9-38BE-4DBF-B9F9-C9E6C4E34AF9}" type="slidenum">
              <a:t>‹N›</a:t>
            </a:fld>
            <a:endParaRPr lang="en-US"/>
          </a:p>
        </p:txBody>
      </p:sp>
      <p:pic>
        <p:nvPicPr>
          <p:cNvPr id="5" name="Picture 1" descr="A blue and black sign with a arrow&#10;&#10;Description automatically generated">
            <a:extLst>
              <a:ext uri="{FF2B5EF4-FFF2-40B4-BE49-F238E27FC236}">
                <a16:creationId xmlns:a16="http://schemas.microsoft.com/office/drawing/2014/main" id="{EB0174D5-8D79-0EB7-771D-E53EF4FA0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59" y="6140717"/>
            <a:ext cx="1448629" cy="60816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7E4EF33-2716-A4A3-0867-56107880FA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352" y="2407816"/>
            <a:ext cx="8885115" cy="1191911"/>
          </a:xfrm>
        </p:spPr>
        <p:txBody>
          <a:bodyPr anchor="t"/>
          <a:lstStyle>
            <a:lvl1pPr>
              <a:defRPr sz="4000">
                <a:solidFill>
                  <a:srgbClr val="ADCEFF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0436CFA-D7FC-8BDA-2337-99E1F9A36B7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352" y="1469568"/>
            <a:ext cx="6450817" cy="666259"/>
          </a:xfrm>
        </p:spPr>
        <p:txBody>
          <a:bodyPr/>
          <a:lstStyle>
            <a:lvl1pPr>
              <a:lnSpc>
                <a:spcPct val="110000"/>
              </a:lnSpc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58197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804E0-7DB0-7920-AC81-2A5C6302E12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CE9B5-82DC-5BBB-D0C1-6344E11390A0}"/>
              </a:ext>
            </a:extLst>
          </p:cNvPr>
          <p:cNvSpPr txBox="1">
            <a:spLocks noGrp="1"/>
          </p:cNvSpPr>
          <p:nvPr>
            <p:ph idx="4294967295"/>
          </p:nvPr>
        </p:nvSpPr>
        <p:spPr/>
        <p:txBody>
          <a:bodyPr/>
          <a:lstStyle>
            <a:lvl1pPr>
              <a:defRPr/>
            </a:lvl1pPr>
            <a:lvl2pPr>
              <a:spcAft>
                <a:spcPts val="2000"/>
              </a:spcAft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E02797A5-A268-5896-F30E-A83C5AC845D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551736" y="0"/>
            <a:ext cx="4640259" cy="6858000"/>
          </a:xfrm>
          <a:solidFill>
            <a:srgbClr val="C8C8CD"/>
          </a:solidFill>
        </p:spPr>
        <p:txBody>
          <a:bodyPr anchor="ctr" anchorCtr="1"/>
          <a:lstStyle>
            <a:lvl1pPr algn="ctr">
              <a:defRPr b="0"/>
            </a:lvl1pPr>
          </a:lstStyle>
          <a:p>
            <a:pPr lvl="0"/>
            <a:r>
              <a:rPr lang="en-US"/>
              <a:t>Insert Picture</a:t>
            </a:r>
          </a:p>
        </p:txBody>
      </p:sp>
      <p:pic>
        <p:nvPicPr>
          <p:cNvPr id="5" name="Picture 4" descr="A blue text with a black background&#10;&#10;Description automatically generated">
            <a:extLst>
              <a:ext uri="{FF2B5EF4-FFF2-40B4-BE49-F238E27FC236}">
                <a16:creationId xmlns:a16="http://schemas.microsoft.com/office/drawing/2014/main" id="{D1BAD63A-050E-A69B-981A-951E9E410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69" y="6140726"/>
            <a:ext cx="1448629" cy="60816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5171753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/Image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06219-5130-5604-033B-8F045BDC34F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D231C-B74B-E5CD-94D7-B6802B138C00}"/>
              </a:ext>
            </a:extLst>
          </p:cNvPr>
          <p:cNvSpPr txBox="1">
            <a:spLocks noGrp="1"/>
          </p:cNvSpPr>
          <p:nvPr>
            <p:ph idx="4294967295"/>
          </p:nvPr>
        </p:nvSpPr>
        <p:spPr/>
        <p:txBody>
          <a:bodyPr/>
          <a:lstStyle>
            <a:lvl1pPr>
              <a:defRPr/>
            </a:lvl1pPr>
            <a:lvl2pPr>
              <a:spcAft>
                <a:spcPts val="2000"/>
              </a:spcAft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CBBEE07C-6B5C-6555-0167-A016DAA6875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551736" y="0"/>
            <a:ext cx="4640259" cy="4467840"/>
          </a:xfrm>
          <a:solidFill>
            <a:srgbClr val="C8C8CD"/>
          </a:solidFill>
        </p:spPr>
        <p:txBody>
          <a:bodyPr anchor="ctr" anchorCtr="1"/>
          <a:lstStyle>
            <a:lvl1pPr algn="ctr">
              <a:defRPr b="0"/>
            </a:lvl1pPr>
          </a:lstStyle>
          <a:p>
            <a:pPr lvl="0"/>
            <a:r>
              <a:rPr lang="en-US"/>
              <a:t>Insert Picture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37F8E750-BB9E-5CAE-B9D2-2591D701DF77}"/>
              </a:ext>
            </a:extLst>
          </p:cNvPr>
          <p:cNvSpPr/>
          <p:nvPr/>
        </p:nvSpPr>
        <p:spPr>
          <a:xfrm>
            <a:off x="7551736" y="4393865"/>
            <a:ext cx="4640259" cy="2464134"/>
          </a:xfrm>
          <a:prstGeom prst="rect">
            <a:avLst/>
          </a:prstGeom>
          <a:solidFill>
            <a:srgbClr val="121F3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A380B0B6-0E58-190A-6C7A-ECB106D7D0E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95832" y="4916381"/>
            <a:ext cx="3566031" cy="1459016"/>
          </a:xfrm>
        </p:spPr>
        <p:txBody>
          <a:bodyPr/>
          <a:lstStyle>
            <a:lvl1pPr>
              <a:lnSpc>
                <a:spcPct val="110000"/>
              </a:lnSpc>
              <a:spcAft>
                <a:spcPts val="0"/>
              </a:spcAft>
              <a:defRPr sz="1400" b="0">
                <a:solidFill>
                  <a:srgbClr val="ADCEFF"/>
                </a:solidFill>
              </a:defRPr>
            </a:lvl1pPr>
            <a:lvl2pPr marL="177795" indent="-166685">
              <a:buSzPct val="100000"/>
              <a:buFont typeface="Arial" pitchFamily="34"/>
              <a:buChar char="•"/>
              <a:defRPr sz="1300">
                <a:solidFill>
                  <a:srgbClr val="ADCEFF"/>
                </a:solidFill>
              </a:defRPr>
            </a:lvl2pPr>
            <a:lvl3pPr marL="342900" indent="-141283">
              <a:buFont typeface="System Font Regular"/>
              <a:buChar char="-"/>
              <a:defRPr sz="1300">
                <a:solidFill>
                  <a:srgbClr val="ADCEFF"/>
                </a:solidFill>
              </a:defRPr>
            </a:lvl3pPr>
            <a:lvl4pPr marL="520695" indent="-177795">
              <a:lnSpc>
                <a:spcPct val="110000"/>
              </a:lnSpc>
              <a:defRPr sz="1100">
                <a:solidFill>
                  <a:srgbClr val="ADCEFF"/>
                </a:solidFill>
              </a:defRPr>
            </a:lvl4pPr>
            <a:lvl5pPr marL="520695">
              <a:defRPr sz="1100">
                <a:solidFill>
                  <a:srgbClr val="ADCE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4" descr="A blue text with a black background&#10;&#10;Description automatically generated">
            <a:extLst>
              <a:ext uri="{FF2B5EF4-FFF2-40B4-BE49-F238E27FC236}">
                <a16:creationId xmlns:a16="http://schemas.microsoft.com/office/drawing/2014/main" id="{4D411FB8-474D-FAE9-58BA-CD9327BBA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69" y="6140726"/>
            <a:ext cx="1448629" cy="60816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7623029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/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A0DDD-790F-EA11-7A67-908D8CEC88C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4C78B-CBE5-F240-9A93-16F9E404F8E5}"/>
              </a:ext>
            </a:extLst>
          </p:cNvPr>
          <p:cNvSpPr txBox="1">
            <a:spLocks noGrp="1"/>
          </p:cNvSpPr>
          <p:nvPr>
            <p:ph idx="4294967295"/>
          </p:nvPr>
        </p:nvSpPr>
        <p:spPr/>
        <p:txBody>
          <a:bodyPr/>
          <a:lstStyle>
            <a:lvl1pPr>
              <a:defRPr/>
            </a:lvl1pPr>
            <a:lvl2pPr>
              <a:spcAft>
                <a:spcPts val="2000"/>
              </a:spcAft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0CC07179-3472-7605-5C7E-ACFE0DAE4A85}"/>
              </a:ext>
            </a:extLst>
          </p:cNvPr>
          <p:cNvSpPr/>
          <p:nvPr/>
        </p:nvSpPr>
        <p:spPr>
          <a:xfrm>
            <a:off x="7551736" y="0"/>
            <a:ext cx="4640259" cy="6858000"/>
          </a:xfrm>
          <a:prstGeom prst="rect">
            <a:avLst/>
          </a:prstGeom>
          <a:solidFill>
            <a:srgbClr val="121F3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EEDB0A54-D654-AFBC-C1F2-88261F9AAC1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95832" y="1465545"/>
            <a:ext cx="3566031" cy="4698891"/>
          </a:xfrm>
        </p:spPr>
        <p:txBody>
          <a:bodyPr/>
          <a:lstStyle>
            <a:lvl1pPr>
              <a:lnSpc>
                <a:spcPct val="110000"/>
              </a:lnSpc>
              <a:defRPr b="0">
                <a:solidFill>
                  <a:srgbClr val="FFFFFF"/>
                </a:solidFill>
              </a:defRPr>
            </a:lvl1pPr>
            <a:lvl2pPr marL="11109">
              <a:defRPr>
                <a:solidFill>
                  <a:srgbClr val="FFFFFF"/>
                </a:solidFill>
              </a:defRPr>
            </a:lvl2pPr>
            <a:lvl3pPr marL="236536" indent="-225427">
              <a:defRPr sz="1400">
                <a:solidFill>
                  <a:srgbClr val="FFFFFF"/>
                </a:solidFill>
              </a:defRPr>
            </a:lvl3pPr>
            <a:lvl4pPr marL="403222" indent="-166685">
              <a:lnSpc>
                <a:spcPct val="110000"/>
              </a:lnSpc>
              <a:defRPr sz="1400">
                <a:solidFill>
                  <a:srgbClr val="FFFFFF"/>
                </a:solidFill>
              </a:defRPr>
            </a:lvl4pPr>
            <a:lvl5pPr marL="403222">
              <a:defRPr sz="11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4" descr="A blue text with a black background&#10;&#10;Description automatically generated">
            <a:extLst>
              <a:ext uri="{FF2B5EF4-FFF2-40B4-BE49-F238E27FC236}">
                <a16:creationId xmlns:a16="http://schemas.microsoft.com/office/drawing/2014/main" id="{3850E025-46CA-6480-81F3-DB2CF45E6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69" y="6140726"/>
            <a:ext cx="1448629" cy="60816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8057246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Subheadline +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CFD8-DF46-9F3B-3496-0B44554923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132" y="327547"/>
            <a:ext cx="4654277" cy="93535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6FCA9-E57C-9F5E-0D2A-1E0DF9BE9D89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30352" y="2342500"/>
            <a:ext cx="4194956" cy="3820555"/>
          </a:xfrm>
        </p:spPr>
        <p:txBody>
          <a:bodyPr/>
          <a:lstStyle>
            <a:lvl1pPr>
              <a:defRPr/>
            </a:lvl1pPr>
            <a:lvl2pPr>
              <a:spcAft>
                <a:spcPts val="2000"/>
              </a:spcAft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6FE350-8017-2302-E20B-0FA06FE78B6D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184410" y="2342500"/>
            <a:ext cx="4194956" cy="3820555"/>
          </a:xfrm>
        </p:spPr>
        <p:txBody>
          <a:bodyPr/>
          <a:lstStyle>
            <a:lvl1pPr>
              <a:defRPr/>
            </a:lvl1pPr>
            <a:lvl2pPr>
              <a:spcAft>
                <a:spcPts val="2000"/>
              </a:spcAft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DF154B4-B5A1-0472-448E-8AF4716D572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4041" y="6378653"/>
            <a:ext cx="602296" cy="229669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fld id="{45D5D75D-FF9D-4813-BF72-F2955833EAF0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93644-C9D5-E650-4A55-3982A393F7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8341" y="6378653"/>
            <a:ext cx="305848" cy="229669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fld id="{25A0C2C9-81CC-4B7A-BDAF-8E96F29C5C67}" type="slidenum">
              <a:t>‹N›</a:t>
            </a:fld>
            <a:endParaRPr lang="en-US"/>
          </a:p>
        </p:txBody>
      </p:sp>
      <p:pic>
        <p:nvPicPr>
          <p:cNvPr id="7" name="Picture 5" descr="A blue text with a black background&#10;&#10;Description automatically generated">
            <a:extLst>
              <a:ext uri="{FF2B5EF4-FFF2-40B4-BE49-F238E27FC236}">
                <a16:creationId xmlns:a16="http://schemas.microsoft.com/office/drawing/2014/main" id="{2173B141-4BD4-1599-0F05-69C396A6D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69" y="6140726"/>
            <a:ext cx="1448629" cy="60816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BA0DCDF-854B-5416-32F0-C492F63EC47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352" y="1469568"/>
            <a:ext cx="6450817" cy="666259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8405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Subheadline + 3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E5729-32E6-D554-5A0F-BAAF968505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132" y="327547"/>
            <a:ext cx="8415780" cy="93535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3CAED-9C09-8D79-2F8C-437E970DCBB8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30352" y="2342500"/>
            <a:ext cx="3413327" cy="3820555"/>
          </a:xfrm>
        </p:spPr>
        <p:txBody>
          <a:bodyPr/>
          <a:lstStyle>
            <a:lvl1pPr>
              <a:defRPr/>
            </a:lvl1pPr>
            <a:lvl2pPr>
              <a:spcAft>
                <a:spcPts val="500"/>
              </a:spcAft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6F3CD7-B8AA-3FA4-A3E1-65255668A484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414119" y="2342500"/>
            <a:ext cx="3413327" cy="3820555"/>
          </a:xfrm>
        </p:spPr>
        <p:txBody>
          <a:bodyPr/>
          <a:lstStyle>
            <a:lvl1pPr>
              <a:defRPr/>
            </a:lvl1pPr>
            <a:lvl2pPr>
              <a:spcAft>
                <a:spcPts val="500"/>
              </a:spcAft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9579E758-B685-EA88-57AC-9E290CE3B267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297878" y="2342500"/>
            <a:ext cx="3413327" cy="3820555"/>
          </a:xfrm>
        </p:spPr>
        <p:txBody>
          <a:bodyPr/>
          <a:lstStyle>
            <a:lvl1pPr>
              <a:defRPr/>
            </a:lvl1pPr>
            <a:lvl2pPr>
              <a:spcAft>
                <a:spcPts val="500"/>
              </a:spcAft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C258457-EC6E-E8B3-B74F-BA9D9D0717B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3090" y="6378653"/>
            <a:ext cx="602296" cy="229669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fld id="{E2C8F483-7EA4-4034-A832-E5DDD99C8EB8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0167AE1-990D-4424-CA84-8F4BF121413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7381" y="6378653"/>
            <a:ext cx="305848" cy="229669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fld id="{BDACE2D5-D27D-4F34-B019-F849DFD9804A}" type="slidenum">
              <a:t>‹N›</a:t>
            </a:fld>
            <a:endParaRPr lang="en-US"/>
          </a:p>
        </p:txBody>
      </p:sp>
      <p:pic>
        <p:nvPicPr>
          <p:cNvPr id="8" name="Picture 5" descr="A blue text with a black background&#10;&#10;Description automatically generated">
            <a:extLst>
              <a:ext uri="{FF2B5EF4-FFF2-40B4-BE49-F238E27FC236}">
                <a16:creationId xmlns:a16="http://schemas.microsoft.com/office/drawing/2014/main" id="{84C8E51A-F577-4CBB-75D8-FB8B52675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69" y="6140726"/>
            <a:ext cx="1448629" cy="60816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DE6A572-2C55-AEDA-E76E-9FD4B472DFD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352" y="1469568"/>
            <a:ext cx="6450817" cy="666259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8993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Subheadline + 3 Column Content + Botto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AAB48F39-6DD7-003B-73FF-92917BB3B01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-4809" y="5157901"/>
            <a:ext cx="12208383" cy="1700098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56BA988-EE7A-EC28-8C01-66F0299B53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132" y="327547"/>
            <a:ext cx="8415780" cy="93535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C5E2A7-C25F-625C-FC31-8B231421FD6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5760" y="6378653"/>
            <a:ext cx="602296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6D72B7F1-AADC-4461-8EF7-7956BD71B6E2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7B58648-2F4B-6E80-91C6-21A25C0A023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50060" y="6378653"/>
            <a:ext cx="305848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3BE4528F-C401-4E8E-B9DC-A421B37A8F92}" type="slidenum">
              <a:t>‹N›</a:t>
            </a:fld>
            <a:endParaRPr lang="en-US"/>
          </a:p>
        </p:txBody>
      </p:sp>
      <p:pic>
        <p:nvPicPr>
          <p:cNvPr id="6" name="Picture 1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41D5C3E-6E59-2354-198C-31EBCBEA7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69" y="6140726"/>
            <a:ext cx="1438826" cy="6040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0390DD0-9F45-0A96-151A-3C412CE3A6B8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30352" y="2342500"/>
            <a:ext cx="3413327" cy="2608728"/>
          </a:xfrm>
        </p:spPr>
        <p:txBody>
          <a:bodyPr/>
          <a:lstStyle>
            <a:lvl1pPr>
              <a:defRPr/>
            </a:lvl1pPr>
            <a:lvl2pPr>
              <a:spcAft>
                <a:spcPts val="500"/>
              </a:spcAft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D6BD653-437B-068C-29E4-9308D19F98EF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414119" y="2342500"/>
            <a:ext cx="3413327" cy="2608728"/>
          </a:xfrm>
        </p:spPr>
        <p:txBody>
          <a:bodyPr/>
          <a:lstStyle>
            <a:lvl1pPr>
              <a:defRPr/>
            </a:lvl1pPr>
            <a:lvl2pPr>
              <a:spcAft>
                <a:spcPts val="500"/>
              </a:spcAft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3BA6ACD-2E0A-06FE-B4F9-DCF7BE8BC258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297878" y="2342500"/>
            <a:ext cx="3413327" cy="2608728"/>
          </a:xfrm>
        </p:spPr>
        <p:txBody>
          <a:bodyPr/>
          <a:lstStyle>
            <a:lvl1pPr>
              <a:defRPr/>
            </a:lvl1pPr>
            <a:lvl2pPr>
              <a:spcAft>
                <a:spcPts val="500"/>
              </a:spcAft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DD2E217-7DF5-C71C-2933-45159B6EA83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352" y="1469568"/>
            <a:ext cx="6450817" cy="666259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3615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CBC381C-0556-156E-1D83-4AAF1278455B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30352" y="1463040"/>
            <a:ext cx="4194956" cy="4700016"/>
          </a:xfrm>
        </p:spPr>
        <p:txBody>
          <a:bodyPr/>
          <a:lstStyle>
            <a:lvl1pPr>
              <a:defRPr/>
            </a:lvl1pPr>
            <a:lvl2pPr>
              <a:spcAft>
                <a:spcPts val="2000"/>
              </a:spcAft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4" descr="A blue text with a black background&#10;&#10;Description automatically generated">
            <a:extLst>
              <a:ext uri="{FF2B5EF4-FFF2-40B4-BE49-F238E27FC236}">
                <a16:creationId xmlns:a16="http://schemas.microsoft.com/office/drawing/2014/main" id="{358DA4E1-1D35-A1C3-7632-0E99A9660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69" y="6140726"/>
            <a:ext cx="1448629" cy="60816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97256E8-7C48-550E-1BFD-B6F090B109C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6B2E477-1036-2F84-5000-FB6321A06079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810253" y="1463040"/>
            <a:ext cx="5541958" cy="469900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Insert table here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B926802-2C8D-BD58-8F4E-FB775788BE4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4041" y="6378653"/>
            <a:ext cx="602296" cy="229669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fld id="{90B07E17-7E61-4751-B863-E241CB84B4D7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8E09569-532A-B5F5-56D1-5582EFE24C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8341" y="6378653"/>
            <a:ext cx="305848" cy="229669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fld id="{7C48E2B5-B5E4-4837-95FA-539970BBBCD7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76087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Conten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4AB9563-7586-53EE-EBDD-24BC04F099C1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30352" y="1463040"/>
            <a:ext cx="4194956" cy="4700016"/>
          </a:xfrm>
        </p:spPr>
        <p:txBody>
          <a:bodyPr/>
          <a:lstStyle>
            <a:lvl1pPr>
              <a:defRPr/>
            </a:lvl1pPr>
            <a:lvl2pPr>
              <a:spcAft>
                <a:spcPts val="2000"/>
              </a:spcAft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F67DA1F-580B-4EC7-D47A-84431D27858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78866" y="6378653"/>
            <a:ext cx="602296" cy="229669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fld id="{11189943-0167-4ABC-AB58-9BE9BB2D06FE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534D3C3-80ED-4C8C-53B8-65986809A8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3166" y="6378653"/>
            <a:ext cx="305848" cy="229669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fld id="{F11AFAEF-934F-454F-BB77-AD20BFB112DF}" type="slidenum">
              <a:t>‹N›</a:t>
            </a:fld>
            <a:endParaRPr lang="en-US"/>
          </a:p>
        </p:txBody>
      </p:sp>
      <p:pic>
        <p:nvPicPr>
          <p:cNvPr id="5" name="Picture 4" descr="A blue text with a black background&#10;&#10;Description automatically generated">
            <a:extLst>
              <a:ext uri="{FF2B5EF4-FFF2-40B4-BE49-F238E27FC236}">
                <a16:creationId xmlns:a16="http://schemas.microsoft.com/office/drawing/2014/main" id="{3E75DEF0-185C-5FDE-07B2-0E4AD6D81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69" y="6140726"/>
            <a:ext cx="1448629" cy="60816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47385AB-735C-6AAF-1660-0B13374B7B4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FE2B11B-402D-9D6F-9C28-F3BB746556DC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810253" y="1463040"/>
            <a:ext cx="5541958" cy="469900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Insert chart/graph here</a:t>
            </a:r>
          </a:p>
        </p:txBody>
      </p:sp>
    </p:spTree>
    <p:extLst>
      <p:ext uri="{BB962C8B-B14F-4D97-AF65-F5344CB8AC3E}">
        <p14:creationId xmlns:p14="http://schemas.microsoft.com/office/powerpoint/2010/main" val="40018258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mage with bullets midnight blue">
    <p:bg>
      <p:bgPr>
        <a:solidFill>
          <a:srgbClr val="12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7">
            <a:extLst>
              <a:ext uri="{FF2B5EF4-FFF2-40B4-BE49-F238E27FC236}">
                <a16:creationId xmlns:a16="http://schemas.microsoft.com/office/drawing/2014/main" id="{2F7D98AD-DE12-1991-A544-777C54754B0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42659" y="1842881"/>
            <a:ext cx="3129076" cy="2424321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D7245A99-3736-6520-9284-2ADBE8B6585B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887900" y="1842881"/>
            <a:ext cx="3129076" cy="2424321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Picture Placeholder 17">
            <a:extLst>
              <a:ext uri="{FF2B5EF4-FFF2-40B4-BE49-F238E27FC236}">
                <a16:creationId xmlns:a16="http://schemas.microsoft.com/office/drawing/2014/main" id="{42CD4384-768C-1430-E4BA-08169B3F6F9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233150" y="1842881"/>
            <a:ext cx="3129076" cy="2424321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73D66F7B-C282-B274-ED0B-A48C09EFAEE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38460" y="5217045"/>
            <a:ext cx="2471595" cy="482912"/>
          </a:xfrm>
        </p:spPr>
        <p:txBody>
          <a:bodyPr/>
          <a:lstStyle>
            <a:lvl1pPr marL="171450" indent="-171450">
              <a:buSzPct val="100000"/>
              <a:buFont typeface="Arial" pitchFamily="34"/>
              <a:buChar char="•"/>
              <a:defRPr sz="12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92BCDE46-C1CF-E84D-7BF6-0EE3BA51BC5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31090" y="4515215"/>
            <a:ext cx="2471595" cy="48291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DEEE023-FC8C-D021-7FF6-CF983404D30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130555" y="5217045"/>
            <a:ext cx="2471595" cy="482912"/>
          </a:xfrm>
        </p:spPr>
        <p:txBody>
          <a:bodyPr/>
          <a:lstStyle>
            <a:lvl1pPr marL="171450" indent="-171450">
              <a:buSzPct val="100000"/>
              <a:buFont typeface="Arial" pitchFamily="34"/>
              <a:buChar char="•"/>
              <a:defRPr sz="12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14FF8B9-1008-CCDB-17D7-89B11EC2680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123185" y="4515215"/>
            <a:ext cx="2471595" cy="48291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0DC43A6-8C5E-D339-8D28-F20B97C5B1E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522659" y="5217045"/>
            <a:ext cx="2471595" cy="482912"/>
          </a:xfrm>
        </p:spPr>
        <p:txBody>
          <a:bodyPr/>
          <a:lstStyle>
            <a:lvl1pPr marL="171450" indent="-171450">
              <a:buSzPct val="100000"/>
              <a:buFont typeface="Arial" pitchFamily="34"/>
              <a:buChar char="•"/>
              <a:defRPr sz="12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B3AFBFC8-E26F-A012-3603-ED611F9BE03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515289" y="4515215"/>
            <a:ext cx="2471595" cy="48291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36A6E88-F49B-7743-DE66-B5A35810E8B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83392" y="6378653"/>
            <a:ext cx="602296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6752540D-EF2D-4FB5-B253-DFAB72267ED5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322934E-21CA-7AAA-5C2A-EE902333DB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7692" y="6378653"/>
            <a:ext cx="305848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0C659F82-FA4E-4ED0-96DB-EEAE075645A6}" type="slidenum">
              <a:t>‹N›</a:t>
            </a:fld>
            <a:endParaRPr lang="en-US"/>
          </a:p>
        </p:txBody>
      </p:sp>
      <p:pic>
        <p:nvPicPr>
          <p:cNvPr id="13" name="Picture 1" descr="A blue and black sign with a arrow&#10;&#10;Description automatically generated">
            <a:extLst>
              <a:ext uri="{FF2B5EF4-FFF2-40B4-BE49-F238E27FC236}">
                <a16:creationId xmlns:a16="http://schemas.microsoft.com/office/drawing/2014/main" id="{EE134BA5-6FC2-F752-FDEE-EAA998B47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59" y="6140717"/>
            <a:ext cx="1448629" cy="60816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A0F20E24-DE20-F08B-5F6D-12FB43647C6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ADCEFF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910648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age column with bullet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55B6BC4F-91AC-7287-9822-F2EFB3762E37}"/>
              </a:ext>
            </a:extLst>
          </p:cNvPr>
          <p:cNvSpPr/>
          <p:nvPr/>
        </p:nvSpPr>
        <p:spPr>
          <a:xfrm>
            <a:off x="0" y="4448473"/>
            <a:ext cx="12191996" cy="2409526"/>
          </a:xfrm>
          <a:prstGeom prst="rect">
            <a:avLst/>
          </a:prstGeom>
          <a:solidFill>
            <a:srgbClr val="121F33"/>
          </a:solidFill>
          <a:ln w="19046" cap="flat">
            <a:solidFill>
              <a:srgbClr val="03070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Picture Placeholder 16">
            <a:extLst>
              <a:ext uri="{FF2B5EF4-FFF2-40B4-BE49-F238E27FC236}">
                <a16:creationId xmlns:a16="http://schemas.microsoft.com/office/drawing/2014/main" id="{562F1435-7353-F6AB-3449-D036295DEA1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943797" y="727588"/>
            <a:ext cx="3004252" cy="1738484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Picture Placeholder 16">
            <a:extLst>
              <a:ext uri="{FF2B5EF4-FFF2-40B4-BE49-F238E27FC236}">
                <a16:creationId xmlns:a16="http://schemas.microsoft.com/office/drawing/2014/main" id="{4F5B4E8B-593E-EB98-87C8-0DF2E16C0C2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593872" y="727588"/>
            <a:ext cx="3004252" cy="1738484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8ACF598D-5F79-FA61-EE80-9C57CFAD074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43946" y="721937"/>
            <a:ext cx="3004252" cy="1738484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6FE8B98-76B3-72D1-0535-EF1F085658C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43797" y="2973820"/>
            <a:ext cx="2814203" cy="825502"/>
          </a:xfrm>
        </p:spPr>
        <p:txBody>
          <a:bodyPr/>
          <a:lstStyle>
            <a:lvl1pPr marL="171450" indent="-171450">
              <a:buSzPct val="100000"/>
              <a:buFont typeface="Arial" pitchFamily="34"/>
              <a:buChar char="•"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0CD7F327-BFE4-191A-6FE2-E1BEA8F7FA9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43797" y="2634230"/>
            <a:ext cx="2814203" cy="205941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0CE7F83A-9B22-C10C-9F46-6AFAD2CAB92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93872" y="2973820"/>
            <a:ext cx="2814203" cy="825502"/>
          </a:xfrm>
        </p:spPr>
        <p:txBody>
          <a:bodyPr/>
          <a:lstStyle>
            <a:lvl1pPr marL="171450" indent="-171450">
              <a:buSzPct val="100000"/>
              <a:buFont typeface="Arial" pitchFamily="34"/>
              <a:buChar char="•"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F610E673-0989-7A96-984B-C619D65176E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93872" y="2634230"/>
            <a:ext cx="2814203" cy="205941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C74A48-C43E-3874-B0DA-DA8B195B22A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43946" y="2968078"/>
            <a:ext cx="2814203" cy="825502"/>
          </a:xfrm>
        </p:spPr>
        <p:txBody>
          <a:bodyPr/>
          <a:lstStyle>
            <a:lvl1pPr marL="171450" indent="-171450">
              <a:buSzPct val="100000"/>
              <a:buFont typeface="Arial" pitchFamily="34"/>
              <a:buChar char="•"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984C3272-B6A0-3585-2ED4-C10E04B4355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43946" y="2628488"/>
            <a:ext cx="2814203" cy="205941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553F9BB3-0ED5-BA9D-9821-73E5BC86E1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352" y="5049389"/>
            <a:ext cx="8203777" cy="484202"/>
          </a:xfrm>
        </p:spPr>
        <p:txBody>
          <a:bodyPr/>
          <a:lstStyle>
            <a:lvl1pPr>
              <a:defRPr sz="2800" b="0">
                <a:solidFill>
                  <a:srgbClr val="ADCE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50EC6730-A44D-5201-56B8-9F9BDE889A9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79113" y="6378653"/>
            <a:ext cx="602296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ECFE4362-40BF-47F9-8D3C-4670CF66E7A4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741D501-E518-4752-E8F2-8EB1E62CC76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3413" y="6378653"/>
            <a:ext cx="305848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DFBAC069-9580-4B2D-B344-A9D86AA41091}" type="slidenum">
              <a:t>‹N›</a:t>
            </a:fld>
            <a:endParaRPr lang="en-US"/>
          </a:p>
        </p:txBody>
      </p:sp>
      <p:pic>
        <p:nvPicPr>
          <p:cNvPr id="15" name="Picture 1" descr="A blue and black sign with a arrow&#10;&#10;Description automatically generated">
            <a:extLst>
              <a:ext uri="{FF2B5EF4-FFF2-40B4-BE49-F238E27FC236}">
                <a16:creationId xmlns:a16="http://schemas.microsoft.com/office/drawing/2014/main" id="{15E40DB4-86CF-CE7C-2247-EB0AD106C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59" y="6140717"/>
            <a:ext cx="1448629" cy="60816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5417033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ecial Conten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9F5296DE-ACC3-9C10-1CBA-2F9C9DF9C76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30132" y="3571042"/>
            <a:ext cx="3007425" cy="2401891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59D3A484-B0FB-37C2-3B00-64233F75859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898187" y="3571042"/>
            <a:ext cx="3007425" cy="2401891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E99EF979-FBAA-DA60-0681-CD5475A822B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574386" y="0"/>
            <a:ext cx="4863675" cy="2247896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181B97D5-1C00-4CA8-EC0A-FE1CE8ACBA0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574386" y="2341513"/>
            <a:ext cx="4863675" cy="2231117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84993F5B-7DFC-F34E-D5EB-5876A47932E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574286" y="4668917"/>
            <a:ext cx="4863675" cy="2189082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8E4FBF59-F2F3-7D99-303B-C7A806AC58C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324" y="2247896"/>
            <a:ext cx="4941883" cy="906463"/>
          </a:xfrm>
        </p:spPr>
        <p:txBody>
          <a:bodyPr/>
          <a:lstStyle>
            <a:lvl1pPr marL="171450" indent="-17145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Font typeface="Arial" pitchFamily="34"/>
              <a:buChar char="•"/>
              <a:defRPr sz="12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388EAC47-2D86-73D4-CAEB-AF92CD589C0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132" y="1588075"/>
            <a:ext cx="4941883" cy="5056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3" descr="A blue text with a black background&#10;&#10;Description automatically generated">
            <a:extLst>
              <a:ext uri="{FF2B5EF4-FFF2-40B4-BE49-F238E27FC236}">
                <a16:creationId xmlns:a16="http://schemas.microsoft.com/office/drawing/2014/main" id="{D43AE3BB-0924-E496-124B-7180900C3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69" y="6140726"/>
            <a:ext cx="1448629" cy="60816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0B7702C-8707-F8EE-B23A-DFA7078147C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264362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image with 2 column bullets">
    <p:bg>
      <p:bgPr>
        <a:solidFill>
          <a:srgbClr val="12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4">
            <a:extLst>
              <a:ext uri="{FF2B5EF4-FFF2-40B4-BE49-F238E27FC236}">
                <a16:creationId xmlns:a16="http://schemas.microsoft.com/office/drawing/2014/main" id="{1643D2F9-8E13-613C-3317-0651977BDBE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132" y="1984750"/>
            <a:ext cx="6449034" cy="622304"/>
          </a:xfrm>
        </p:spPr>
        <p:txBody>
          <a:bodyPr/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34">
            <a:extLst>
              <a:ext uri="{FF2B5EF4-FFF2-40B4-BE49-F238E27FC236}">
                <a16:creationId xmlns:a16="http://schemas.microsoft.com/office/drawing/2014/main" id="{66C0B0E2-8BDD-30AA-1951-A8C63166611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19277" y="3240679"/>
            <a:ext cx="2786396" cy="2165482"/>
          </a:xfrm>
        </p:spPr>
        <p:txBody>
          <a:bodyPr/>
          <a:lstStyle>
            <a:lvl1pPr marL="285750" indent="-285750">
              <a:lnSpc>
                <a:spcPct val="150000"/>
              </a:lnSpc>
              <a:spcAft>
                <a:spcPts val="0"/>
              </a:spcAft>
              <a:buSzPct val="100000"/>
              <a:buFont typeface="Arial" pitchFamily="34"/>
              <a:buChar char="•"/>
              <a:defRPr sz="14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4">
            <a:extLst>
              <a:ext uri="{FF2B5EF4-FFF2-40B4-BE49-F238E27FC236}">
                <a16:creationId xmlns:a16="http://schemas.microsoft.com/office/drawing/2014/main" id="{F2469FDB-54D4-3D55-8BC7-17CB8A2CCD1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73709" y="3240679"/>
            <a:ext cx="2786396" cy="2165482"/>
          </a:xfrm>
        </p:spPr>
        <p:txBody>
          <a:bodyPr/>
          <a:lstStyle>
            <a:lvl1pPr marL="285750" indent="-285750">
              <a:lnSpc>
                <a:spcPct val="150000"/>
              </a:lnSpc>
              <a:spcAft>
                <a:spcPts val="0"/>
              </a:spcAft>
              <a:buSzPct val="100000"/>
              <a:buFont typeface="Arial" pitchFamily="34"/>
              <a:buChar char="•"/>
              <a:defRPr sz="1400" b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2" descr="A blue and black sign with a arrow&#10;&#10;Description automatically generated">
            <a:extLst>
              <a:ext uri="{FF2B5EF4-FFF2-40B4-BE49-F238E27FC236}">
                <a16:creationId xmlns:a16="http://schemas.microsoft.com/office/drawing/2014/main" id="{7C761190-AD92-A159-3ECC-A222BD801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59" y="6140717"/>
            <a:ext cx="1448629" cy="60816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487DC64-A755-C3C0-8417-E7331ED4918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ADCEFF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A463925D-3E96-F26A-5633-1C5F5EE7B68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697958" y="0"/>
            <a:ext cx="4494038" cy="6886840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4986EE3-2CD8-FACD-AD05-2E65542CA64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68780" y="6378653"/>
            <a:ext cx="602296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50E639B8-E97E-4225-8DDD-9CB75A4FCF98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92DC5B0-3C78-B9C1-4F5C-9E30C0D2AA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33080" y="6378653"/>
            <a:ext cx="305848" cy="2296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5CC344C5-C26E-487D-AD32-ED11E0783E48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0931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 image custom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55E628F0-DFFF-760B-69A3-F6AC1DCD5255}"/>
              </a:ext>
            </a:extLst>
          </p:cNvPr>
          <p:cNvSpPr/>
          <p:nvPr/>
        </p:nvSpPr>
        <p:spPr>
          <a:xfrm>
            <a:off x="-25402" y="-96981"/>
            <a:ext cx="12242801" cy="4575557"/>
          </a:xfrm>
          <a:prstGeom prst="rect">
            <a:avLst/>
          </a:prstGeom>
          <a:solidFill>
            <a:srgbClr val="121F3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4171DF"/>
              </a:solidFill>
              <a:uFillTx/>
              <a:latin typeface="Arial"/>
            </a:endParaRPr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BE00581D-8C0A-06E1-4433-722CA9BAD35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00934" y="2406170"/>
            <a:ext cx="1363663" cy="2619326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Picture Placeholder 22">
            <a:extLst>
              <a:ext uri="{FF2B5EF4-FFF2-40B4-BE49-F238E27FC236}">
                <a16:creationId xmlns:a16="http://schemas.microsoft.com/office/drawing/2014/main" id="{B03DC73C-34F2-8F38-AAD6-FF0E95D9A30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2207827" y="2406170"/>
            <a:ext cx="1363663" cy="2619326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Picture Placeholder 22">
            <a:extLst>
              <a:ext uri="{FF2B5EF4-FFF2-40B4-BE49-F238E27FC236}">
                <a16:creationId xmlns:a16="http://schemas.microsoft.com/office/drawing/2014/main" id="{E6D61222-9B9A-7F0E-E076-C180F1B61BA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814730" y="2406170"/>
            <a:ext cx="1363663" cy="2619326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Picture Placeholder 22">
            <a:extLst>
              <a:ext uri="{FF2B5EF4-FFF2-40B4-BE49-F238E27FC236}">
                <a16:creationId xmlns:a16="http://schemas.microsoft.com/office/drawing/2014/main" id="{774652A5-130E-8080-5FFE-7FE315D57C1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421623" y="2406170"/>
            <a:ext cx="1363663" cy="2619326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Picture Placeholder 22">
            <a:extLst>
              <a:ext uri="{FF2B5EF4-FFF2-40B4-BE49-F238E27FC236}">
                <a16:creationId xmlns:a16="http://schemas.microsoft.com/office/drawing/2014/main" id="{135C5702-9CCC-3B67-3075-A6F5D909A2BB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028526" y="2406170"/>
            <a:ext cx="1363663" cy="2619326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8" name="Picture Placeholder 22">
            <a:extLst>
              <a:ext uri="{FF2B5EF4-FFF2-40B4-BE49-F238E27FC236}">
                <a16:creationId xmlns:a16="http://schemas.microsoft.com/office/drawing/2014/main" id="{E0A827D4-7565-3B0F-E157-DB45F0BA528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635419" y="2406170"/>
            <a:ext cx="1363663" cy="2619326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Picture Placeholder 22">
            <a:extLst>
              <a:ext uri="{FF2B5EF4-FFF2-40B4-BE49-F238E27FC236}">
                <a16:creationId xmlns:a16="http://schemas.microsoft.com/office/drawing/2014/main" id="{9C0D99AE-CE4D-A32E-56AD-7D2BC2E6BF6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0242322" y="2406170"/>
            <a:ext cx="1363663" cy="2619326"/>
          </a:xfrm>
          <a:solidFill>
            <a:srgbClr val="C8C8CD"/>
          </a:solidFill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8BB5671-DA12-0231-750E-BC596466F29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89093" y="5222924"/>
            <a:ext cx="1375504" cy="674973"/>
          </a:xfrm>
        </p:spPr>
        <p:txBody>
          <a:bodyPr/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6386DE5E-44F8-1281-F3B2-A0E870667A6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99808" y="5222924"/>
            <a:ext cx="1375504" cy="674973"/>
          </a:xfrm>
        </p:spPr>
        <p:txBody>
          <a:bodyPr/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2F10796D-9A45-D655-994F-F9221D6E736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10524" y="5222924"/>
            <a:ext cx="1375504" cy="674973"/>
          </a:xfrm>
        </p:spPr>
        <p:txBody>
          <a:bodyPr/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15BBCB7-8D34-5D5C-0719-DBAD6214B5B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421249" y="5222924"/>
            <a:ext cx="1375504" cy="674973"/>
          </a:xfrm>
        </p:spPr>
        <p:txBody>
          <a:bodyPr/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D7392115-1585-E68C-431A-C83C0B5004D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031964" y="5222924"/>
            <a:ext cx="1375504" cy="674973"/>
          </a:xfrm>
        </p:spPr>
        <p:txBody>
          <a:bodyPr/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F4CB141E-3F71-AF17-8300-CF653930A50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642680" y="5222924"/>
            <a:ext cx="1375504" cy="674973"/>
          </a:xfrm>
        </p:spPr>
        <p:txBody>
          <a:bodyPr/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AC38F7A-4838-4BBA-69EB-9A62B87B56B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253395" y="5222924"/>
            <a:ext cx="1375504" cy="674973"/>
          </a:xfrm>
        </p:spPr>
        <p:txBody>
          <a:bodyPr/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ACE159E4-BD6C-FCA9-4AC3-BB2A0DF3F24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10678308" y="6378653"/>
            <a:ext cx="602296" cy="229669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fld id="{79181FFC-ECF8-49B1-B295-C9B7362FD832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2AE6DEEE-E2B9-CA33-1351-DE0CE112FF4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542608" y="6378653"/>
            <a:ext cx="305848" cy="229669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fld id="{91DDF695-2FAB-4412-964F-3F68C0E729B9}" type="slidenum">
              <a:t>‹N›</a:t>
            </a:fld>
            <a:endParaRPr lang="en-US"/>
          </a:p>
        </p:txBody>
      </p:sp>
      <p:pic>
        <p:nvPicPr>
          <p:cNvPr id="19" name="Picture 2" descr="A blue text with a black background&#10;&#10;Description automatically generated">
            <a:extLst>
              <a:ext uri="{FF2B5EF4-FFF2-40B4-BE49-F238E27FC236}">
                <a16:creationId xmlns:a16="http://schemas.microsoft.com/office/drawing/2014/main" id="{89476932-ED3E-F5C2-5193-CB4B59839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69" y="6140726"/>
            <a:ext cx="1448629" cy="60816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9D4FD7AF-61D2-4453-A8FD-EA2DCCD9283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791304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47100-E5E9-8DD7-F515-BE35D73339E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it-IT"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3013C-15A5-D05C-3DFC-13C83B3F2897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it-IT"/>
            </a:lvl1pPr>
            <a:lvl2pPr>
              <a:defRPr lang="it-IT"/>
            </a:lvl2pPr>
            <a:lvl3pPr>
              <a:defRPr lang="it-IT"/>
            </a:lvl3pPr>
            <a:lvl4pPr>
              <a:defRPr lang="it-IT"/>
            </a:lvl4pPr>
            <a:lvl5pPr>
              <a:defRPr lang="it-IT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6B3974-5019-7BE7-BFE8-19804AA00F5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 lang="it-IT"/>
            </a:lvl1pPr>
          </a:lstStyle>
          <a:p>
            <a:pPr lvl="0"/>
            <a:fld id="{D8389053-4276-48BD-8165-0C47D1E8CB6C}" type="datetime1">
              <a:rPr lang="it-IT"/>
              <a:pPr lvl="0"/>
              <a:t>22/01/2026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502D5-DA92-257D-5ECA-3D35404C074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8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24F978-3D74-E737-23B0-49C18321B30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 algn="l">
              <a:defRPr lang="it-IT"/>
            </a:lvl1pPr>
          </a:lstStyle>
          <a:p>
            <a:pPr lvl="0"/>
            <a:fld id="{9DAC34EB-0AAF-4D54-91F6-5CDA16CDFEF4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1500515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C50E14C-2EF8-1053-D7AE-7DADC66B61E4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72443" y="1638339"/>
            <a:ext cx="7448400" cy="4378961"/>
          </a:xfrm>
        </p:spPr>
        <p:txBody>
          <a:bodyPr/>
          <a:lstStyle>
            <a:lvl1pPr marL="177795" indent="-177795">
              <a:lnSpc>
                <a:spcPct val="110000"/>
              </a:lnSpc>
              <a:spcAft>
                <a:spcPts val="300"/>
              </a:spcAft>
              <a:buSzPct val="100000"/>
              <a:buFont typeface="Arial" pitchFamily="34"/>
              <a:buChar char="•"/>
              <a:defRPr b="0">
                <a:latin typeface="Urbane Light" pitchFamily="2"/>
              </a:defRPr>
            </a:lvl1pPr>
            <a:lvl2pPr marL="177795">
              <a:spcBef>
                <a:spcPts val="300"/>
              </a:spcBef>
              <a:defRPr sz="1800"/>
            </a:lvl2pPr>
            <a:lvl3pPr marL="342900" indent="-141283">
              <a:defRPr/>
            </a:lvl3pPr>
            <a:lvl4pPr marL="520695" indent="-141283">
              <a:defRPr/>
            </a:lvl4pPr>
            <a:lvl5pPr marL="627058" indent="-106363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F0D4FA1E-2DA1-F348-E0E0-63C935563CA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00193317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92A4BA-B743-FDE9-C14A-7D52413D2A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901" y="402582"/>
            <a:ext cx="11252204" cy="698501"/>
          </a:xfrm>
        </p:spPr>
        <p:txBody>
          <a:bodyPr anchor="t"/>
          <a:lstStyle>
            <a:lvl1pPr>
              <a:defRPr sz="2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7323732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C79CF-999B-80E2-D33F-6E0483D23A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132" y="327547"/>
            <a:ext cx="4194956" cy="93535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399BB-2EC6-29A0-20FA-C9FF8FD79C52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30352" y="1463040"/>
            <a:ext cx="4194956" cy="3750311"/>
          </a:xfrm>
        </p:spPr>
        <p:txBody>
          <a:bodyPr/>
          <a:lstStyle>
            <a:lvl1pPr>
              <a:defRPr/>
            </a:lvl1pPr>
            <a:lvl2pPr>
              <a:spcAft>
                <a:spcPts val="2000"/>
              </a:spcAft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able Placeholder 10">
            <a:extLst>
              <a:ext uri="{FF2B5EF4-FFF2-40B4-BE49-F238E27FC236}">
                <a16:creationId xmlns:a16="http://schemas.microsoft.com/office/drawing/2014/main" id="{BEFB188D-A998-6DB0-4C64-1A053A572F2D}"/>
              </a:ext>
            </a:extLst>
          </p:cNvPr>
          <p:cNvSpPr txBox="1">
            <a:spLocks noGrp="1"/>
          </p:cNvSpPr>
          <p:nvPr>
            <p:ph type="tbl" idx="4294967295"/>
          </p:nvPr>
        </p:nvSpPr>
        <p:spPr>
          <a:xfrm>
            <a:off x="5224460" y="1463040"/>
            <a:ext cx="6376989" cy="3750311"/>
          </a:xfrm>
        </p:spPr>
        <p:txBody>
          <a:bodyPr anchor="ctr" anchorCtr="1"/>
          <a:lstStyle>
            <a:lvl1pPr algn="ctr">
              <a:defRPr b="0"/>
            </a:lvl1pPr>
          </a:lstStyle>
          <a:p>
            <a:pPr lvl="0"/>
            <a:r>
              <a:rPr lang="en-US"/>
              <a:t>Insert Table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8568FE6-21D4-5B56-21FD-0F73D9EE10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352102" y="6378653"/>
            <a:ext cx="305848" cy="263676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lvl="0"/>
            <a:fld id="{6C626D65-F386-4D7D-8E1F-B727806B60BF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267904"/>
      </p:ext>
    </p:extLst>
  </p:cSld>
  <p:clrMapOvr>
    <a:masterClrMapping/>
  </p:clrMapOvr>
  <p:transition spd="slow">
    <p:fade/>
  </p:transition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63BCA0-1701-6217-2C01-7624E9F85E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132" y="327547"/>
            <a:ext cx="6451046" cy="93535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61288E-ACD8-81CE-48F6-2C0A703B9D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0132" y="1465545"/>
            <a:ext cx="6451046" cy="469889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81F8C8-5FF3-1043-5F43-D09E03A9190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10677677" y="6378653"/>
            <a:ext cx="602296" cy="22966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800" b="0" i="0" u="none" strike="noStrike" kern="1200" cap="none" spc="0" baseline="0">
                <a:solidFill>
                  <a:srgbClr val="121F33"/>
                </a:solidFill>
                <a:uFillTx/>
                <a:latin typeface="Arial" pitchFamily="34"/>
                <a:cs typeface="Arial" pitchFamily="34"/>
              </a:defRPr>
            </a:lvl1pPr>
          </a:lstStyle>
          <a:p>
            <a:pPr lvl="0"/>
            <a:fld id="{7EEC93C4-E360-4031-B758-1C776086B2F6}" type="datetime1">
              <a:rPr lang="en-US"/>
              <a:pPr lvl="0"/>
              <a:t>1/22/2026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CCEF077-AF8A-0F02-1729-34DAE091627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541968" y="6378653"/>
            <a:ext cx="305848" cy="22966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800" b="0" i="0" u="none" strike="noStrike" kern="1200" cap="none" spc="0" baseline="0">
                <a:solidFill>
                  <a:srgbClr val="121F33"/>
                </a:solidFill>
                <a:uFillTx/>
                <a:latin typeface="Arial" pitchFamily="34"/>
                <a:cs typeface="Arial" pitchFamily="34"/>
              </a:defRPr>
            </a:lvl1pPr>
          </a:lstStyle>
          <a:p>
            <a:pPr lvl="0"/>
            <a:fld id="{D790EC90-66BD-4213-8D7E-700C0965906C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593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2800" b="0" i="0" u="none" strike="noStrike" kern="1200" cap="none" spc="0" baseline="0">
          <a:solidFill>
            <a:srgbClr val="336EE5"/>
          </a:solidFill>
          <a:uFillTx/>
          <a:latin typeface="Arial" pitchFamily="34"/>
          <a:cs typeface="Arial" pitchFamily="34"/>
        </a:defRPr>
      </a:lvl1pPr>
    </p:titleStyle>
    <p:body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2000"/>
        </a:spcAft>
        <a:buNone/>
        <a:tabLst/>
        <a:defRPr lang="en-US" sz="1800" b="1" i="0" u="none" strike="noStrike" kern="1200" cap="none" spc="0" baseline="0">
          <a:solidFill>
            <a:srgbClr val="121F33"/>
          </a:solidFill>
          <a:uFillTx/>
          <a:latin typeface="Arial" pitchFamily="34"/>
          <a:cs typeface="Arial" pitchFamily="34"/>
        </a:defRPr>
      </a:lvl1pPr>
      <a:lvl2pPr marL="0" marR="0" lvl="1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1400" b="0" i="0" u="none" strike="noStrike" kern="1200" cap="none" spc="0" baseline="0">
          <a:solidFill>
            <a:srgbClr val="121F33"/>
          </a:solidFill>
          <a:uFillTx/>
          <a:latin typeface="Arial" pitchFamily="34"/>
          <a:cs typeface="Arial" pitchFamily="34"/>
        </a:defRPr>
      </a:lvl2pPr>
      <a:lvl3pPr marL="237744" marR="0" lvl="2" indent="-228600" algn="l" defTabSz="914400" rtl="0" fontAlgn="auto" hangingPunct="1">
        <a:lnSpc>
          <a:spcPct val="110000"/>
        </a:lnSpc>
        <a:spcBef>
          <a:spcPts val="0"/>
        </a:spcBef>
        <a:spcAft>
          <a:spcPts val="0"/>
        </a:spcAft>
        <a:buSzPct val="100000"/>
        <a:buFont typeface="Arial" pitchFamily="34"/>
        <a:buChar char="•"/>
        <a:tabLst/>
        <a:defRPr lang="en-US" sz="1200" b="0" i="0" u="none" strike="noStrike" kern="1200" cap="none" spc="0" baseline="0">
          <a:solidFill>
            <a:srgbClr val="121F33"/>
          </a:solidFill>
          <a:uFillTx/>
          <a:latin typeface="Arial" pitchFamily="34"/>
          <a:cs typeface="Arial" pitchFamily="34"/>
        </a:defRPr>
      </a:lvl3pPr>
      <a:lvl4pPr marL="411480" marR="0" lvl="3" indent="-22860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SzPct val="100000"/>
        <a:buFont typeface="System Font Regular"/>
        <a:buChar char="-"/>
        <a:tabLst/>
        <a:defRPr lang="en-US" sz="1200" b="0" i="0" u="none" strike="noStrike" kern="1200" cap="none" spc="0" baseline="0">
          <a:solidFill>
            <a:srgbClr val="121F33"/>
          </a:solidFill>
          <a:uFillTx/>
          <a:latin typeface="Arial" pitchFamily="34"/>
          <a:cs typeface="Arial" pitchFamily="34"/>
        </a:defRPr>
      </a:lvl4pPr>
      <a:lvl5pPr marL="411480" marR="0" lvl="4" indent="0" algn="l" defTabSz="914400" rtl="0" fontAlgn="auto" hangingPunct="1">
        <a:lnSpc>
          <a:spcPct val="110000"/>
        </a:lnSpc>
        <a:spcBef>
          <a:spcPts val="0"/>
        </a:spcBef>
        <a:spcAft>
          <a:spcPts val="0"/>
        </a:spcAft>
        <a:buNone/>
        <a:tabLst/>
        <a:defRPr lang="en-US" sz="1050" b="0" i="0" u="none" strike="noStrike" kern="1200" cap="none" spc="0" baseline="0">
          <a:solidFill>
            <a:srgbClr val="121F33"/>
          </a:solidFill>
          <a:uFillTx/>
          <a:latin typeface="Arial" pitchFamily="34"/>
          <a:cs typeface="Arial" pitchFamily="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emf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12" Type="http://schemas.openxmlformats.org/officeDocument/2006/relationships/image" Target="../media/image35.png"/><Relationship Id="rId17" Type="http://schemas.openxmlformats.org/officeDocument/2006/relationships/image" Target="../media/image40.emf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9.jpeg"/><Relationship Id="rId11" Type="http://schemas.openxmlformats.org/officeDocument/2006/relationships/image" Target="../media/image34.png"/><Relationship Id="rId5" Type="http://schemas.openxmlformats.org/officeDocument/2006/relationships/image" Target="../media/image28.jpeg"/><Relationship Id="rId15" Type="http://schemas.openxmlformats.org/officeDocument/2006/relationships/image" Target="../media/image38.png"/><Relationship Id="rId10" Type="http://schemas.openxmlformats.org/officeDocument/2006/relationships/image" Target="../media/image33.jpeg"/><Relationship Id="rId4" Type="http://schemas.openxmlformats.org/officeDocument/2006/relationships/image" Target="../media/image27.png"/><Relationship Id="rId9" Type="http://schemas.openxmlformats.org/officeDocument/2006/relationships/image" Target="../media/image32.jpeg"/><Relationship Id="rId1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emf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12" Type="http://schemas.openxmlformats.org/officeDocument/2006/relationships/image" Target="../media/image35.png"/><Relationship Id="rId17" Type="http://schemas.openxmlformats.org/officeDocument/2006/relationships/image" Target="../media/image40.emf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9.jpeg"/><Relationship Id="rId11" Type="http://schemas.openxmlformats.org/officeDocument/2006/relationships/image" Target="../media/image34.png"/><Relationship Id="rId5" Type="http://schemas.openxmlformats.org/officeDocument/2006/relationships/image" Target="../media/image28.jpeg"/><Relationship Id="rId15" Type="http://schemas.openxmlformats.org/officeDocument/2006/relationships/image" Target="../media/image38.png"/><Relationship Id="rId10" Type="http://schemas.openxmlformats.org/officeDocument/2006/relationships/image" Target="../media/image33.jpeg"/><Relationship Id="rId4" Type="http://schemas.openxmlformats.org/officeDocument/2006/relationships/image" Target="../media/image27.png"/><Relationship Id="rId9" Type="http://schemas.openxmlformats.org/officeDocument/2006/relationships/image" Target="../media/image32.jpeg"/><Relationship Id="rId1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e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10" Type="http://schemas.openxmlformats.org/officeDocument/2006/relationships/image" Target="../media/image55.png"/><Relationship Id="rId4" Type="http://schemas.openxmlformats.org/officeDocument/2006/relationships/image" Target="../media/image49.jpeg"/><Relationship Id="rId9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13" Type="http://schemas.openxmlformats.org/officeDocument/2006/relationships/image" Target="../media/image69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12" Type="http://schemas.openxmlformats.org/officeDocument/2006/relationships/image" Target="../media/image6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11" Type="http://schemas.openxmlformats.org/officeDocument/2006/relationships/image" Target="../media/image67.png"/><Relationship Id="rId5" Type="http://schemas.openxmlformats.org/officeDocument/2006/relationships/image" Target="../media/image61.jpeg"/><Relationship Id="rId10" Type="http://schemas.openxmlformats.org/officeDocument/2006/relationships/image" Target="../media/image66.jpeg"/><Relationship Id="rId4" Type="http://schemas.openxmlformats.org/officeDocument/2006/relationships/image" Target="../media/image60.emf"/><Relationship Id="rId9" Type="http://schemas.openxmlformats.org/officeDocument/2006/relationships/image" Target="../media/image65.jpeg"/><Relationship Id="rId14" Type="http://schemas.openxmlformats.org/officeDocument/2006/relationships/image" Target="../media/image7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emf"/><Relationship Id="rId4" Type="http://schemas.openxmlformats.org/officeDocument/2006/relationships/image" Target="../media/image7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7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7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7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jpe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79.png"/><Relationship Id="rId7" Type="http://schemas.openxmlformats.org/officeDocument/2006/relationships/image" Target="../media/image87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79.png"/><Relationship Id="rId7" Type="http://schemas.openxmlformats.org/officeDocument/2006/relationships/image" Target="../media/image91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0.png"/><Relationship Id="rId9" Type="http://schemas.openxmlformats.org/officeDocument/2006/relationships/image" Target="../media/image9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96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8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9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Relationship Id="rId9" Type="http://schemas.openxmlformats.org/officeDocument/2006/relationships/image" Target="../media/image10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6">
            <a:extLst>
              <a:ext uri="{FF2B5EF4-FFF2-40B4-BE49-F238E27FC236}">
                <a16:creationId xmlns:a16="http://schemas.microsoft.com/office/drawing/2014/main" id="{033B5BC0-C956-CB82-3101-4C7C439A44BF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 t="7829" b="7829"/>
          <a:stretch>
            <a:fillRect/>
          </a:stretch>
        </p:blipFill>
        <p:spPr>
          <a:xfrm>
            <a:off x="4060822" y="18260"/>
            <a:ext cx="8131173" cy="6858000"/>
          </a:xfrm>
          <a:solidFill>
            <a:srgbClr val="C8C8CD"/>
          </a:solidFill>
        </p:spPr>
      </p:pic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8AC4C840-07D8-F7E5-BFF8-7E9B308237D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05291" y="3897593"/>
            <a:ext cx="4075115" cy="1493836"/>
          </a:xfrm>
        </p:spPr>
        <p:txBody>
          <a:bodyPr/>
          <a:lstStyle/>
          <a:p>
            <a:pPr lvl="0"/>
            <a:r>
              <a:rPr lang="en-US" sz="4000" b="0">
                <a:solidFill>
                  <a:srgbClr val="FFFFFF"/>
                </a:solidFill>
                <a:latin typeface="Runda Normal" pitchFamily="2"/>
              </a:rPr>
              <a:t>Company</a:t>
            </a:r>
            <a:br>
              <a:rPr lang="en-US" sz="4000" b="0">
                <a:solidFill>
                  <a:srgbClr val="FFFFFF"/>
                </a:solidFill>
                <a:latin typeface="Runda Normal" pitchFamily="2"/>
              </a:rPr>
            </a:br>
            <a:r>
              <a:rPr lang="en-US" sz="4000" b="0">
                <a:solidFill>
                  <a:srgbClr val="FFFFFF"/>
                </a:solidFill>
                <a:latin typeface="Runda Normal" pitchFamily="2"/>
              </a:rPr>
              <a:t>profile</a:t>
            </a:r>
          </a:p>
        </p:txBody>
      </p:sp>
    </p:spTree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immagine 11">
            <a:extLst>
              <a:ext uri="{FF2B5EF4-FFF2-40B4-BE49-F238E27FC236}">
                <a16:creationId xmlns:a16="http://schemas.microsoft.com/office/drawing/2014/main" id="{E5F6F54E-0021-4469-5483-7443EF9CBA0E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3429000"/>
            <a:ext cx="12191996" cy="3429000"/>
          </a:xfrm>
          <a:solidFill>
            <a:srgbClr val="C8C8CD"/>
          </a:solidFill>
        </p:spPr>
      </p:pic>
      <p:sp>
        <p:nvSpPr>
          <p:cNvPr id="3" name="Segnaposto contenuto 4">
            <a:extLst>
              <a:ext uri="{FF2B5EF4-FFF2-40B4-BE49-F238E27FC236}">
                <a16:creationId xmlns:a16="http://schemas.microsoft.com/office/drawing/2014/main" id="{69EDD741-B30E-C368-A65C-616A66D9BF3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160014" y="592074"/>
            <a:ext cx="2446239" cy="312733"/>
          </a:xfrm>
        </p:spPr>
        <p:txBody>
          <a:bodyPr/>
          <a:lstStyle/>
          <a:p>
            <a:pPr lvl="0">
              <a:spcBef>
                <a:spcPts val="600"/>
              </a:spcBef>
            </a:pPr>
            <a:r>
              <a:rPr lang="it-IT">
                <a:solidFill>
                  <a:srgbClr val="336EE5"/>
                </a:solidFill>
              </a:rPr>
              <a:t>1</a:t>
            </a:r>
            <a:r>
              <a:rPr lang="it-IT">
                <a:solidFill>
                  <a:srgbClr val="121C30"/>
                </a:solidFill>
              </a:rPr>
              <a:t> Rehlko company</a:t>
            </a:r>
          </a:p>
        </p:txBody>
      </p:sp>
      <p:sp>
        <p:nvSpPr>
          <p:cNvPr id="4" name="CasellaDiTesto 15">
            <a:extLst>
              <a:ext uri="{FF2B5EF4-FFF2-40B4-BE49-F238E27FC236}">
                <a16:creationId xmlns:a16="http://schemas.microsoft.com/office/drawing/2014/main" id="{AFE8FEA1-4328-D6DD-E79B-83EE5D2DBEDD}"/>
              </a:ext>
            </a:extLst>
          </p:cNvPr>
          <p:cNvSpPr txBox="1"/>
          <p:nvPr/>
        </p:nvSpPr>
        <p:spPr>
          <a:xfrm>
            <a:off x="5246443" y="966840"/>
            <a:ext cx="3064831" cy="183839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172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it-IT" sz="1100" b="0" i="0" u="none" strike="noStrike" kern="1200" cap="none" spc="0" normalizeH="0" baseline="0" noProof="0">
                <a:ln>
                  <a:noFill/>
                </a:ln>
                <a:solidFill>
                  <a:srgbClr val="121C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History</a:t>
            </a:r>
          </a:p>
          <a:p>
            <a:pPr marL="3172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it-IT" sz="1100" b="0" i="0" u="none" strike="noStrike" kern="1200" cap="none" spc="0" normalizeH="0" baseline="0" noProof="0">
                <a:ln>
                  <a:noFill/>
                </a:ln>
                <a:solidFill>
                  <a:srgbClr val="121C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Platinum Equity</a:t>
            </a:r>
          </a:p>
          <a:p>
            <a:pPr marL="3172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it-IT" sz="1100" b="0" i="0" u="none" strike="noStrike" kern="1200" cap="none" spc="0" normalizeH="0" baseline="0" noProof="0">
                <a:ln>
                  <a:noFill/>
                </a:ln>
                <a:solidFill>
                  <a:srgbClr val="121C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Rehlko mission and vision</a:t>
            </a:r>
          </a:p>
          <a:p>
            <a:pPr marL="3172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21C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Engines purpose</a:t>
            </a:r>
          </a:p>
          <a:p>
            <a:pPr marL="3172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21C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Leadership team</a:t>
            </a:r>
          </a:p>
          <a:p>
            <a:pPr marL="3172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21C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Global presence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it-IT" sz="1100" b="0" i="0" u="none" strike="noStrike" kern="1200" cap="none" spc="0" normalizeH="0" baseline="0" noProof="0">
              <a:ln>
                <a:noFill/>
              </a:ln>
              <a:solidFill>
                <a:srgbClr val="121C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34C917FB-906F-F863-A0FC-0C6D3F046B49}"/>
              </a:ext>
            </a:extLst>
          </p:cNvPr>
          <p:cNvSpPr txBox="1"/>
          <p:nvPr/>
        </p:nvSpPr>
        <p:spPr>
          <a:xfrm>
            <a:off x="8760473" y="592074"/>
            <a:ext cx="2446239" cy="37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20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it-IT" sz="1800" b="1" i="0" u="none" strike="noStrike" kern="1200" cap="none" spc="0" normalizeH="0" baseline="0" noProof="0">
                <a:ln>
                  <a:noFill/>
                </a:ln>
                <a:solidFill>
                  <a:srgbClr val="336EE5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2</a:t>
            </a:r>
            <a:r>
              <a:rPr kumimoji="0" lang="it-IT" sz="1800" b="1" i="0" u="none" strike="noStrike" kern="1200" cap="none" spc="0" normalizeH="0" baseline="0" noProof="0">
                <a:ln>
                  <a:noFill/>
                </a:ln>
                <a:solidFill>
                  <a:srgbClr val="121C30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 The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1C30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value</a:t>
            </a:r>
            <a:r>
              <a:rPr kumimoji="0" lang="it-IT" sz="1800" b="1" i="0" u="none" strike="noStrike" kern="1200" cap="none" spc="0" normalizeH="0" baseline="0" noProof="0">
                <a:ln>
                  <a:noFill/>
                </a:ln>
                <a:solidFill>
                  <a:srgbClr val="121C30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 of Rehlko</a:t>
            </a:r>
          </a:p>
        </p:txBody>
      </p:sp>
      <p:sp>
        <p:nvSpPr>
          <p:cNvPr id="6" name="CasellaDiTesto 18">
            <a:extLst>
              <a:ext uri="{FF2B5EF4-FFF2-40B4-BE49-F238E27FC236}">
                <a16:creationId xmlns:a16="http://schemas.microsoft.com/office/drawing/2014/main" id="{A2958B6B-1104-5D28-E989-EF6A1ADA056D}"/>
              </a:ext>
            </a:extLst>
          </p:cNvPr>
          <p:cNvSpPr txBox="1"/>
          <p:nvPr/>
        </p:nvSpPr>
        <p:spPr>
          <a:xfrm>
            <a:off x="8895420" y="967563"/>
            <a:ext cx="2224863" cy="133055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172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21C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Legendary performance</a:t>
            </a:r>
          </a:p>
          <a:p>
            <a:pPr marL="3172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21C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Focus on the customer</a:t>
            </a:r>
          </a:p>
          <a:p>
            <a:pPr marL="3172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21C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Meaningful product value</a:t>
            </a:r>
          </a:p>
          <a:p>
            <a:pPr marL="3172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21C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Global support</a:t>
            </a:r>
          </a:p>
          <a:p>
            <a:pPr marL="3172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21C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voice of our customers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21C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ttangolo 30">
            <a:extLst>
              <a:ext uri="{FF2B5EF4-FFF2-40B4-BE49-F238E27FC236}">
                <a16:creationId xmlns:a16="http://schemas.microsoft.com/office/drawing/2014/main" id="{62E84E97-DB22-3365-B56B-BE3A9412D908}"/>
              </a:ext>
            </a:extLst>
          </p:cNvPr>
          <p:cNvSpPr/>
          <p:nvPr/>
        </p:nvSpPr>
        <p:spPr>
          <a:xfrm>
            <a:off x="444453" y="459403"/>
            <a:ext cx="2740877" cy="1014883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Immagine 31">
            <a:extLst>
              <a:ext uri="{FF2B5EF4-FFF2-40B4-BE49-F238E27FC236}">
                <a16:creationId xmlns:a16="http://schemas.microsoft.com/office/drawing/2014/main" id="{79501A69-719C-F92B-D072-9E9E5E600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91" y="570210"/>
            <a:ext cx="2523808" cy="66919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immagine 10">
            <a:extLst>
              <a:ext uri="{FF2B5EF4-FFF2-40B4-BE49-F238E27FC236}">
                <a16:creationId xmlns:a16="http://schemas.microsoft.com/office/drawing/2014/main" id="{95E4B30B-5657-C7E5-94B8-8AB47CB2E9A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/>
          <a:stretch>
            <a:fillRect/>
          </a:stretch>
        </p:blipFill>
        <p:spPr>
          <a:xfrm flipH="1">
            <a:off x="0" y="0"/>
            <a:ext cx="12191996" cy="6858000"/>
          </a:xfrm>
          <a:solidFill>
            <a:srgbClr val="C8C8CD"/>
          </a:solidFill>
        </p:spPr>
      </p:pic>
      <p:sp>
        <p:nvSpPr>
          <p:cNvPr id="3" name="Titolo 6">
            <a:extLst>
              <a:ext uri="{FF2B5EF4-FFF2-40B4-BE49-F238E27FC236}">
                <a16:creationId xmlns:a16="http://schemas.microsoft.com/office/drawing/2014/main" id="{6E1FF368-0C08-6DC4-53D1-80E11C66B3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86893" y="2600910"/>
            <a:ext cx="4399278" cy="1021476"/>
          </a:xfrm>
        </p:spPr>
        <p:txBody>
          <a:bodyPr/>
          <a:lstStyle/>
          <a:p>
            <a:pPr lvl="0"/>
            <a:r>
              <a:rPr lang="en-US"/>
              <a:t>Rehlko</a:t>
            </a:r>
            <a:br>
              <a:rPr lang="en-US"/>
            </a:br>
            <a:r>
              <a:rPr lang="en-US">
                <a:latin typeface="Suisse Works Book Italic" pitchFamily="18"/>
              </a:rPr>
              <a:t>company</a:t>
            </a:r>
            <a:endParaRPr lang="it-IT">
              <a:latin typeface="Suisse Works Book Italic" pitchFamily="18"/>
            </a:endParaRPr>
          </a:p>
        </p:txBody>
      </p:sp>
      <p:sp>
        <p:nvSpPr>
          <p:cNvPr id="4" name="Segnaposto immagine 19">
            <a:extLst>
              <a:ext uri="{FF2B5EF4-FFF2-40B4-BE49-F238E27FC236}">
                <a16:creationId xmlns:a16="http://schemas.microsoft.com/office/drawing/2014/main" id="{96C4E9DE-B462-E8BF-F317-F8A065EC4E9B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18984" y="701673"/>
            <a:ext cx="5252222" cy="5252085"/>
          </a:xfr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Segnaposto immagine 18">
            <a:extLst>
              <a:ext uri="{FF2B5EF4-FFF2-40B4-BE49-F238E27FC236}">
                <a16:creationId xmlns:a16="http://schemas.microsoft.com/office/drawing/2014/main" id="{92B9709B-0AB5-87E7-762F-382D2785720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84139" y="6197794"/>
            <a:ext cx="1108892" cy="513773"/>
          </a:xfr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5F7953A0-379A-E264-03F9-5464774CF9F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3148F5-E303-41B4-B579-1C203E123098}" type="datetime1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21F33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1/22/2026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21F33"/>
              </a:solidFill>
              <a:effectLst/>
              <a:uLnTx/>
              <a:uFillTx/>
              <a:latin typeface="Arial" pitchFamily="34"/>
              <a:ea typeface="+mn-ea"/>
              <a:cs typeface="Arial" pitchFamily="34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0218A6F3-D512-BAB6-564D-AC89993A147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EADFEA-D7A1-49AA-A374-229209772E81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21F33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21F33"/>
              </a:solidFill>
              <a:effectLst/>
              <a:uLnTx/>
              <a:uFillTx/>
              <a:latin typeface="Arial" pitchFamily="34"/>
              <a:ea typeface="+mn-ea"/>
              <a:cs typeface="Arial" pitchFamily="34"/>
            </a:endParaRPr>
          </a:p>
        </p:txBody>
      </p:sp>
      <p:sp>
        <p:nvSpPr>
          <p:cNvPr id="8" name="CasellaDiTesto 13">
            <a:extLst>
              <a:ext uri="{FF2B5EF4-FFF2-40B4-BE49-F238E27FC236}">
                <a16:creationId xmlns:a16="http://schemas.microsoft.com/office/drawing/2014/main" id="{7979C9CD-B952-68FF-1DD2-9E91081505CF}"/>
              </a:ext>
            </a:extLst>
          </p:cNvPr>
          <p:cNvSpPr txBox="1"/>
          <p:nvPr/>
        </p:nvSpPr>
        <p:spPr>
          <a:xfrm>
            <a:off x="552891" y="3062042"/>
            <a:ext cx="4522540" cy="5603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1AE1EFC3-18DD-2513-DB29-8F9F6E0B7A78}"/>
              </a:ext>
            </a:extLst>
          </p:cNvPr>
          <p:cNvSpPr txBox="1"/>
          <p:nvPr/>
        </p:nvSpPr>
        <p:spPr>
          <a:xfrm>
            <a:off x="5158011" y="2040556"/>
            <a:ext cx="4399278" cy="102147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ADCEFF"/>
              </a:solidFill>
              <a:effectLst/>
              <a:uLnTx/>
              <a:uFillTx/>
              <a:latin typeface="Arial" pitchFamily="34"/>
              <a:ea typeface="+mn-ea"/>
              <a:cs typeface="Arial" pitchFamily="34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3">
            <a:extLst>
              <a:ext uri="{FF2B5EF4-FFF2-40B4-BE49-F238E27FC236}">
                <a16:creationId xmlns:a16="http://schemas.microsoft.com/office/drawing/2014/main" id="{060FBD28-5261-04AE-C956-4BB17A1FB661}"/>
              </a:ext>
            </a:extLst>
          </p:cNvPr>
          <p:cNvSpPr txBox="1"/>
          <p:nvPr/>
        </p:nvSpPr>
        <p:spPr>
          <a:xfrm>
            <a:off x="530132" y="704984"/>
            <a:ext cx="1922608" cy="3860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ADCE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More than 100 years of legacy</a:t>
            </a:r>
          </a:p>
        </p:txBody>
      </p:sp>
      <p:sp>
        <p:nvSpPr>
          <p:cNvPr id="3" name="Titolo 13">
            <a:extLst>
              <a:ext uri="{FF2B5EF4-FFF2-40B4-BE49-F238E27FC236}">
                <a16:creationId xmlns:a16="http://schemas.microsoft.com/office/drawing/2014/main" id="{E8340E02-8B03-B17A-8BE6-D88E991396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132" y="527755"/>
            <a:ext cx="6451046" cy="386077"/>
          </a:xfrm>
        </p:spPr>
        <p:txBody>
          <a:bodyPr/>
          <a:lstStyle/>
          <a:p>
            <a:pPr lvl="0"/>
            <a:r>
              <a:rPr lang="en-US">
                <a:solidFill>
                  <a:srgbClr val="121F33"/>
                </a:solidFill>
              </a:rPr>
              <a:t>History</a:t>
            </a:r>
          </a:p>
        </p:txBody>
      </p:sp>
      <p:pic>
        <p:nvPicPr>
          <p:cNvPr id="4" name="Immagine 15">
            <a:extLst>
              <a:ext uri="{FF2B5EF4-FFF2-40B4-BE49-F238E27FC236}">
                <a16:creationId xmlns:a16="http://schemas.microsoft.com/office/drawing/2014/main" id="{D651867C-780D-C9E8-2785-BEAEB029F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74797"/>
            <a:ext cx="12191996" cy="528320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o 16">
            <a:extLst>
              <a:ext uri="{FF2B5EF4-FFF2-40B4-BE49-F238E27FC236}">
                <a16:creationId xmlns:a16="http://schemas.microsoft.com/office/drawing/2014/main" id="{7149C29B-6E62-A0FD-1FBE-CC201A061B34}"/>
              </a:ext>
            </a:extLst>
          </p:cNvPr>
          <p:cNvGrpSpPr/>
          <p:nvPr/>
        </p:nvGrpSpPr>
        <p:grpSpPr>
          <a:xfrm>
            <a:off x="509677" y="541992"/>
            <a:ext cx="24694176" cy="6090845"/>
            <a:chOff x="509677" y="541992"/>
            <a:chExt cx="24694176" cy="6090845"/>
          </a:xfrm>
        </p:grpSpPr>
        <p:grpSp>
          <p:nvGrpSpPr>
            <p:cNvPr id="6" name="Gruppo 10">
              <a:extLst>
                <a:ext uri="{FF2B5EF4-FFF2-40B4-BE49-F238E27FC236}">
                  <a16:creationId xmlns:a16="http://schemas.microsoft.com/office/drawing/2014/main" id="{20B71DFE-2759-CE8A-C7F3-8358FDCB1CC9}"/>
                </a:ext>
              </a:extLst>
            </p:cNvPr>
            <p:cNvGrpSpPr/>
            <p:nvPr/>
          </p:nvGrpSpPr>
          <p:grpSpPr>
            <a:xfrm>
              <a:off x="509677" y="541992"/>
              <a:ext cx="24694176" cy="6090845"/>
              <a:chOff x="509677" y="541992"/>
              <a:chExt cx="24694176" cy="6090845"/>
            </a:xfrm>
          </p:grpSpPr>
          <p:grpSp>
            <p:nvGrpSpPr>
              <p:cNvPr id="7" name="Gruppo 79">
                <a:extLst>
                  <a:ext uri="{FF2B5EF4-FFF2-40B4-BE49-F238E27FC236}">
                    <a16:creationId xmlns:a16="http://schemas.microsoft.com/office/drawing/2014/main" id="{51178758-02CD-53AB-7112-D86E07F25C7B}"/>
                  </a:ext>
                </a:extLst>
              </p:cNvPr>
              <p:cNvGrpSpPr/>
              <p:nvPr/>
            </p:nvGrpSpPr>
            <p:grpSpPr>
              <a:xfrm>
                <a:off x="509677" y="541992"/>
                <a:ext cx="24694176" cy="5262225"/>
                <a:chOff x="509677" y="541992"/>
                <a:chExt cx="24694176" cy="5262225"/>
              </a:xfrm>
            </p:grpSpPr>
            <p:pic>
              <p:nvPicPr>
                <p:cNvPr id="8" name="Immagine 17">
                  <a:extLst>
                    <a:ext uri="{FF2B5EF4-FFF2-40B4-BE49-F238E27FC236}">
                      <a16:creationId xmlns:a16="http://schemas.microsoft.com/office/drawing/2014/main" id="{BC60A5E8-1D83-1015-5D7D-60B061F21D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50861" y="3642686"/>
                  <a:ext cx="24652992" cy="2161531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</p:pic>
            <p:grpSp>
              <p:nvGrpSpPr>
                <p:cNvPr id="9" name="Gruppo 26">
                  <a:extLst>
                    <a:ext uri="{FF2B5EF4-FFF2-40B4-BE49-F238E27FC236}">
                      <a16:creationId xmlns:a16="http://schemas.microsoft.com/office/drawing/2014/main" id="{47C1A7C0-426E-A961-940F-0C04B2506799}"/>
                    </a:ext>
                  </a:extLst>
                </p:cNvPr>
                <p:cNvGrpSpPr/>
                <p:nvPr/>
              </p:nvGrpSpPr>
              <p:grpSpPr>
                <a:xfrm>
                  <a:off x="4054870" y="551895"/>
                  <a:ext cx="7549761" cy="1393637"/>
                  <a:chOff x="4054870" y="551895"/>
                  <a:chExt cx="7549761" cy="1393637"/>
                </a:xfrm>
              </p:grpSpPr>
              <p:pic>
                <p:nvPicPr>
                  <p:cNvPr id="10" name="Immagine 20">
                    <a:extLst>
                      <a:ext uri="{FF2B5EF4-FFF2-40B4-BE49-F238E27FC236}">
                        <a16:creationId xmlns:a16="http://schemas.microsoft.com/office/drawing/2014/main" id="{1D44CA83-37D1-CC9E-413A-D7B2A652812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rcRect/>
                  <a:stretch>
                    <a:fillRect/>
                  </a:stretch>
                </p:blipFill>
                <p:spPr>
                  <a:xfrm>
                    <a:off x="4054870" y="551895"/>
                    <a:ext cx="2468724" cy="1393637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</p:pic>
              <p:pic>
                <p:nvPicPr>
                  <p:cNvPr id="11" name="Immagine 22">
                    <a:extLst>
                      <a:ext uri="{FF2B5EF4-FFF2-40B4-BE49-F238E27FC236}">
                        <a16:creationId xmlns:a16="http://schemas.microsoft.com/office/drawing/2014/main" id="{29320036-F24C-A9BF-25BC-8A8E5655C74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rcRect/>
                  <a:stretch>
                    <a:fillRect/>
                  </a:stretch>
                </p:blipFill>
                <p:spPr>
                  <a:xfrm>
                    <a:off x="6595393" y="551895"/>
                    <a:ext cx="2468724" cy="1393637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</p:pic>
              <p:pic>
                <p:nvPicPr>
                  <p:cNvPr id="12" name="Immagine 24">
                    <a:extLst>
                      <a:ext uri="{FF2B5EF4-FFF2-40B4-BE49-F238E27FC236}">
                        <a16:creationId xmlns:a16="http://schemas.microsoft.com/office/drawing/2014/main" id="{53BFBFD7-1120-45C8-6C3C-889FF02CB28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rcRect/>
                  <a:stretch>
                    <a:fillRect/>
                  </a:stretch>
                </p:blipFill>
                <p:spPr>
                  <a:xfrm>
                    <a:off x="9135907" y="551895"/>
                    <a:ext cx="2468724" cy="1393637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</p:pic>
            </p:grpSp>
            <p:sp>
              <p:nvSpPr>
                <p:cNvPr id="13" name="CasellaDiTesto 30">
                  <a:extLst>
                    <a:ext uri="{FF2B5EF4-FFF2-40B4-BE49-F238E27FC236}">
                      <a16:creationId xmlns:a16="http://schemas.microsoft.com/office/drawing/2014/main" id="{58DD93AD-3807-1040-6E43-928583688413}"/>
                    </a:ext>
                  </a:extLst>
                </p:cNvPr>
                <p:cNvSpPr txBox="1"/>
                <p:nvPr/>
              </p:nvSpPr>
              <p:spPr>
                <a:xfrm>
                  <a:off x="509677" y="327335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1920</a:t>
                  </a:r>
                </a:p>
              </p:txBody>
            </p:sp>
            <p:sp>
              <p:nvSpPr>
                <p:cNvPr id="14" name="CasellaDiTesto 31">
                  <a:extLst>
                    <a:ext uri="{FF2B5EF4-FFF2-40B4-BE49-F238E27FC236}">
                      <a16:creationId xmlns:a16="http://schemas.microsoft.com/office/drawing/2014/main" id="{B936C705-8D29-FFB4-9484-AA75296AA101}"/>
                    </a:ext>
                  </a:extLst>
                </p:cNvPr>
                <p:cNvSpPr txBox="1"/>
                <p:nvPr/>
              </p:nvSpPr>
              <p:spPr>
                <a:xfrm>
                  <a:off x="2499841" y="327335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1948</a:t>
                  </a:r>
                </a:p>
              </p:txBody>
            </p:sp>
            <p:sp>
              <p:nvSpPr>
                <p:cNvPr id="15" name="CasellaDiTesto 32">
                  <a:extLst>
                    <a:ext uri="{FF2B5EF4-FFF2-40B4-BE49-F238E27FC236}">
                      <a16:creationId xmlns:a16="http://schemas.microsoft.com/office/drawing/2014/main" id="{87179203-EE0A-2866-1897-717A3D288187}"/>
                    </a:ext>
                  </a:extLst>
                </p:cNvPr>
                <p:cNvSpPr txBox="1"/>
                <p:nvPr/>
              </p:nvSpPr>
              <p:spPr>
                <a:xfrm>
                  <a:off x="6620018" y="327335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1988</a:t>
                  </a:r>
                </a:p>
              </p:txBody>
            </p:sp>
            <p:sp>
              <p:nvSpPr>
                <p:cNvPr id="16" name="CasellaDiTesto 33">
                  <a:extLst>
                    <a:ext uri="{FF2B5EF4-FFF2-40B4-BE49-F238E27FC236}">
                      <a16:creationId xmlns:a16="http://schemas.microsoft.com/office/drawing/2014/main" id="{5E39939A-E076-2E6D-3317-BD331961D41A}"/>
                    </a:ext>
                  </a:extLst>
                </p:cNvPr>
                <p:cNvSpPr txBox="1"/>
                <p:nvPr/>
              </p:nvSpPr>
              <p:spPr>
                <a:xfrm>
                  <a:off x="8663967" y="327335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1990</a:t>
                  </a:r>
                </a:p>
              </p:txBody>
            </p:sp>
            <p:sp>
              <p:nvSpPr>
                <p:cNvPr id="17" name="CasellaDiTesto 34">
                  <a:extLst>
                    <a:ext uri="{FF2B5EF4-FFF2-40B4-BE49-F238E27FC236}">
                      <a16:creationId xmlns:a16="http://schemas.microsoft.com/office/drawing/2014/main" id="{F4D72CE5-6171-0110-085B-92BCC18A837D}"/>
                    </a:ext>
                  </a:extLst>
                </p:cNvPr>
                <p:cNvSpPr txBox="1"/>
                <p:nvPr/>
              </p:nvSpPr>
              <p:spPr>
                <a:xfrm>
                  <a:off x="10352919" y="327335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2007</a:t>
                  </a:r>
                </a:p>
              </p:txBody>
            </p:sp>
            <p:sp>
              <p:nvSpPr>
                <p:cNvPr id="18" name="CasellaDiTesto 36">
                  <a:extLst>
                    <a:ext uri="{FF2B5EF4-FFF2-40B4-BE49-F238E27FC236}">
                      <a16:creationId xmlns:a16="http://schemas.microsoft.com/office/drawing/2014/main" id="{91317B23-DE5B-4689-C988-D580B8BF4797}"/>
                    </a:ext>
                  </a:extLst>
                </p:cNvPr>
                <p:cNvSpPr txBox="1"/>
                <p:nvPr/>
              </p:nvSpPr>
              <p:spPr>
                <a:xfrm>
                  <a:off x="1531647" y="513442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1933</a:t>
                  </a:r>
                </a:p>
              </p:txBody>
            </p:sp>
            <p:sp>
              <p:nvSpPr>
                <p:cNvPr id="19" name="CasellaDiTesto 37">
                  <a:extLst>
                    <a:ext uri="{FF2B5EF4-FFF2-40B4-BE49-F238E27FC236}">
                      <a16:creationId xmlns:a16="http://schemas.microsoft.com/office/drawing/2014/main" id="{1D0EE09B-8CD4-CCEF-72AB-B2B5CC753DD3}"/>
                    </a:ext>
                  </a:extLst>
                </p:cNvPr>
                <p:cNvSpPr txBox="1"/>
                <p:nvPr/>
              </p:nvSpPr>
              <p:spPr>
                <a:xfrm>
                  <a:off x="3650906" y="513442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1963</a:t>
                  </a:r>
                </a:p>
              </p:txBody>
            </p:sp>
            <p:sp>
              <p:nvSpPr>
                <p:cNvPr id="20" name="CasellaDiTesto 38">
                  <a:extLst>
                    <a:ext uri="{FF2B5EF4-FFF2-40B4-BE49-F238E27FC236}">
                      <a16:creationId xmlns:a16="http://schemas.microsoft.com/office/drawing/2014/main" id="{C7C5D2E1-114C-197A-B44C-0C68220BF1F4}"/>
                    </a:ext>
                  </a:extLst>
                </p:cNvPr>
                <p:cNvSpPr txBox="1"/>
                <p:nvPr/>
              </p:nvSpPr>
              <p:spPr>
                <a:xfrm>
                  <a:off x="5802434" y="513442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1970</a:t>
                  </a:r>
                </a:p>
              </p:txBody>
            </p:sp>
            <p:sp>
              <p:nvSpPr>
                <p:cNvPr id="21" name="CasellaDiTesto 40">
                  <a:extLst>
                    <a:ext uri="{FF2B5EF4-FFF2-40B4-BE49-F238E27FC236}">
                      <a16:creationId xmlns:a16="http://schemas.microsoft.com/office/drawing/2014/main" id="{E46C74E8-0B08-1F45-80BF-5474FAF63FA3}"/>
                    </a:ext>
                  </a:extLst>
                </p:cNvPr>
                <p:cNvSpPr txBox="1"/>
                <p:nvPr/>
              </p:nvSpPr>
              <p:spPr>
                <a:xfrm>
                  <a:off x="509677" y="2460385"/>
                  <a:ext cx="1943063" cy="738661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Kohler enters the power systems market with the world’s first engine-powered electric generator</a:t>
                  </a:r>
                </a:p>
              </p:txBody>
            </p:sp>
            <p:sp>
              <p:nvSpPr>
                <p:cNvPr id="22" name="CasellaDiTesto 41">
                  <a:extLst>
                    <a:ext uri="{FF2B5EF4-FFF2-40B4-BE49-F238E27FC236}">
                      <a16:creationId xmlns:a16="http://schemas.microsoft.com/office/drawing/2014/main" id="{10E363B9-53BB-3E8E-A7F3-E90FBA81711F}"/>
                    </a:ext>
                  </a:extLst>
                </p:cNvPr>
                <p:cNvSpPr txBox="1"/>
                <p:nvPr/>
              </p:nvSpPr>
              <p:spPr>
                <a:xfrm>
                  <a:off x="2521357" y="2460385"/>
                  <a:ext cx="1943063" cy="415494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Sales of small engines to outside customers begins</a:t>
                  </a:r>
                </a:p>
              </p:txBody>
            </p:sp>
            <p:sp>
              <p:nvSpPr>
                <p:cNvPr id="23" name="CasellaDiTesto 45">
                  <a:extLst>
                    <a:ext uri="{FF2B5EF4-FFF2-40B4-BE49-F238E27FC236}">
                      <a16:creationId xmlns:a16="http://schemas.microsoft.com/office/drawing/2014/main" id="{6988D9F7-85F3-E640-5575-89CAFADB320C}"/>
                    </a:ext>
                  </a:extLst>
                </p:cNvPr>
                <p:cNvSpPr txBox="1"/>
                <p:nvPr/>
              </p:nvSpPr>
              <p:spPr>
                <a:xfrm>
                  <a:off x="6652287" y="2460385"/>
                  <a:ext cx="1297606" cy="577077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Industry’s first overhead-valve small engine</a:t>
                  </a:r>
                </a:p>
              </p:txBody>
            </p:sp>
            <p:sp>
              <p:nvSpPr>
                <p:cNvPr id="24" name="CasellaDiTesto 46">
                  <a:extLst>
                    <a:ext uri="{FF2B5EF4-FFF2-40B4-BE49-F238E27FC236}">
                      <a16:creationId xmlns:a16="http://schemas.microsoft.com/office/drawing/2014/main" id="{80D54F90-B097-591C-B41D-ACAD2CDC80BC}"/>
                    </a:ext>
                  </a:extLst>
                </p:cNvPr>
                <p:cNvSpPr txBox="1"/>
                <p:nvPr/>
              </p:nvSpPr>
              <p:spPr>
                <a:xfrm>
                  <a:off x="8728514" y="2460385"/>
                  <a:ext cx="1297606" cy="577077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Introduced EFI to small engine market </a:t>
                  </a:r>
                </a:p>
              </p:txBody>
            </p:sp>
            <p:sp>
              <p:nvSpPr>
                <p:cNvPr id="25" name="CasellaDiTesto 47">
                  <a:extLst>
                    <a:ext uri="{FF2B5EF4-FFF2-40B4-BE49-F238E27FC236}">
                      <a16:creationId xmlns:a16="http://schemas.microsoft.com/office/drawing/2014/main" id="{80274788-753E-8E09-F1BA-363E2043DA4B}"/>
                    </a:ext>
                  </a:extLst>
                </p:cNvPr>
                <p:cNvSpPr txBox="1"/>
                <p:nvPr/>
              </p:nvSpPr>
              <p:spPr>
                <a:xfrm>
                  <a:off x="10417466" y="2460385"/>
                  <a:ext cx="1297606" cy="577077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Acquired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Italy-based Lombardini</a:t>
                  </a:r>
                </a:p>
              </p:txBody>
            </p:sp>
            <p:sp>
              <p:nvSpPr>
                <p:cNvPr id="26" name="CasellaDiTesto 48">
                  <a:extLst>
                    <a:ext uri="{FF2B5EF4-FFF2-40B4-BE49-F238E27FC236}">
                      <a16:creationId xmlns:a16="http://schemas.microsoft.com/office/drawing/2014/main" id="{9941A502-950B-4E4C-6984-B4E24CF80E8C}"/>
                    </a:ext>
                  </a:extLst>
                </p:cNvPr>
                <p:cNvSpPr txBox="1"/>
                <p:nvPr/>
              </p:nvSpPr>
              <p:spPr>
                <a:xfrm>
                  <a:off x="1553163" y="4364486"/>
                  <a:ext cx="1943063" cy="415494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Foundation of Lombardini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in Reggio Emilia, Italy</a:t>
                  </a:r>
                </a:p>
              </p:txBody>
            </p:sp>
            <p:sp>
              <p:nvSpPr>
                <p:cNvPr id="27" name="CasellaDiTesto 49">
                  <a:extLst>
                    <a:ext uri="{FF2B5EF4-FFF2-40B4-BE49-F238E27FC236}">
                      <a16:creationId xmlns:a16="http://schemas.microsoft.com/office/drawing/2014/main" id="{00F3965E-48DB-3045-BF9C-C8C62E76127D}"/>
                    </a:ext>
                  </a:extLst>
                </p:cNvPr>
                <p:cNvSpPr txBox="1"/>
                <p:nvPr/>
              </p:nvSpPr>
              <p:spPr>
                <a:xfrm>
                  <a:off x="3640153" y="4364486"/>
                  <a:ext cx="1943063" cy="738661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First Air-Cooled Diesel Engine, particularly popular in agricultural and industrial applications.</a:t>
                  </a:r>
                </a:p>
              </p:txBody>
            </p:sp>
            <p:sp>
              <p:nvSpPr>
                <p:cNvPr id="28" name="CasellaDiTesto 50">
                  <a:extLst>
                    <a:ext uri="{FF2B5EF4-FFF2-40B4-BE49-F238E27FC236}">
                      <a16:creationId xmlns:a16="http://schemas.microsoft.com/office/drawing/2014/main" id="{FC21ADEB-2115-7209-6CCA-ED3E4D4537DE}"/>
                    </a:ext>
                  </a:extLst>
                </p:cNvPr>
                <p:cNvSpPr txBox="1"/>
                <p:nvPr/>
              </p:nvSpPr>
              <p:spPr>
                <a:xfrm>
                  <a:off x="5823950" y="4364486"/>
                  <a:ext cx="1943063" cy="738661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Expansion to International Markets, particularly in Europe, Asia, and North America.</a:t>
                  </a:r>
                </a:p>
              </p:txBody>
            </p:sp>
            <p:sp>
              <p:nvSpPr>
                <p:cNvPr id="29" name="CasellaDiTesto 62">
                  <a:extLst>
                    <a:ext uri="{FF2B5EF4-FFF2-40B4-BE49-F238E27FC236}">
                      <a16:creationId xmlns:a16="http://schemas.microsoft.com/office/drawing/2014/main" id="{49CA9156-BB55-FF09-01DB-075EFA095063}"/>
                    </a:ext>
                  </a:extLst>
                </p:cNvPr>
                <p:cNvSpPr txBox="1"/>
                <p:nvPr/>
              </p:nvSpPr>
              <p:spPr>
                <a:xfrm>
                  <a:off x="13527194" y="327335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2009</a:t>
                  </a:r>
                </a:p>
              </p:txBody>
            </p:sp>
            <p:sp>
              <p:nvSpPr>
                <p:cNvPr id="30" name="CasellaDiTesto 63">
                  <a:extLst>
                    <a:ext uri="{FF2B5EF4-FFF2-40B4-BE49-F238E27FC236}">
                      <a16:creationId xmlns:a16="http://schemas.microsoft.com/office/drawing/2014/main" id="{FFBBF244-724B-E844-AAE2-2AC467D77085}"/>
                    </a:ext>
                  </a:extLst>
                </p:cNvPr>
                <p:cNvSpPr txBox="1"/>
                <p:nvPr/>
              </p:nvSpPr>
              <p:spPr>
                <a:xfrm>
                  <a:off x="13591742" y="2460385"/>
                  <a:ext cx="1297606" cy="577077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Launched next generation EFI engines</a:t>
                  </a:r>
                </a:p>
              </p:txBody>
            </p:sp>
            <p:sp>
              <p:nvSpPr>
                <p:cNvPr id="31" name="CasellaDiTesto 64">
                  <a:extLst>
                    <a:ext uri="{FF2B5EF4-FFF2-40B4-BE49-F238E27FC236}">
                      <a16:creationId xmlns:a16="http://schemas.microsoft.com/office/drawing/2014/main" id="{3851A7F3-9026-A2BC-59B8-70F37E6B0CEE}"/>
                    </a:ext>
                  </a:extLst>
                </p:cNvPr>
                <p:cNvSpPr txBox="1"/>
                <p:nvPr/>
              </p:nvSpPr>
              <p:spPr>
                <a:xfrm>
                  <a:off x="15721754" y="3864693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2012</a:t>
                  </a:r>
                </a:p>
              </p:txBody>
            </p:sp>
            <p:sp>
              <p:nvSpPr>
                <p:cNvPr id="32" name="CasellaDiTesto 65">
                  <a:extLst>
                    <a:ext uri="{FF2B5EF4-FFF2-40B4-BE49-F238E27FC236}">
                      <a16:creationId xmlns:a16="http://schemas.microsoft.com/office/drawing/2014/main" id="{FD197A6D-7152-82B9-0840-B9DFB5F83EDB}"/>
                    </a:ext>
                  </a:extLst>
                </p:cNvPr>
                <p:cNvSpPr txBox="1"/>
                <p:nvPr/>
              </p:nvSpPr>
              <p:spPr>
                <a:xfrm>
                  <a:off x="15721754" y="4364330"/>
                  <a:ext cx="1297606" cy="415494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Introduction of the KDI Engine Series</a:t>
                  </a:r>
                </a:p>
              </p:txBody>
            </p:sp>
            <p:sp>
              <p:nvSpPr>
                <p:cNvPr id="33" name="CasellaDiTesto 66">
                  <a:extLst>
                    <a:ext uri="{FF2B5EF4-FFF2-40B4-BE49-F238E27FC236}">
                      <a16:creationId xmlns:a16="http://schemas.microsoft.com/office/drawing/2014/main" id="{2888B695-AE5A-2D07-CC64-25C08EAF14B7}"/>
                    </a:ext>
                  </a:extLst>
                </p:cNvPr>
                <p:cNvSpPr txBox="1"/>
                <p:nvPr/>
              </p:nvSpPr>
              <p:spPr>
                <a:xfrm>
                  <a:off x="17994697" y="327335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2013</a:t>
                  </a:r>
                </a:p>
              </p:txBody>
            </p:sp>
            <p:sp>
              <p:nvSpPr>
                <p:cNvPr id="34" name="CasellaDiTesto 67">
                  <a:extLst>
                    <a:ext uri="{FF2B5EF4-FFF2-40B4-BE49-F238E27FC236}">
                      <a16:creationId xmlns:a16="http://schemas.microsoft.com/office/drawing/2014/main" id="{93CE742F-C5D4-4AE3-25EA-C8E7834AA131}"/>
                    </a:ext>
                  </a:extLst>
                </p:cNvPr>
                <p:cNvSpPr txBox="1"/>
                <p:nvPr/>
              </p:nvSpPr>
              <p:spPr>
                <a:xfrm>
                  <a:off x="18059244" y="2460385"/>
                  <a:ext cx="1297606" cy="415494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Launched first KDI engine with JCB</a:t>
                  </a:r>
                </a:p>
              </p:txBody>
            </p:sp>
            <p:sp>
              <p:nvSpPr>
                <p:cNvPr id="35" name="CasellaDiTesto 68">
                  <a:extLst>
                    <a:ext uri="{FF2B5EF4-FFF2-40B4-BE49-F238E27FC236}">
                      <a16:creationId xmlns:a16="http://schemas.microsoft.com/office/drawing/2014/main" id="{489B83E8-CEEA-020C-3F42-A26D3F48EBDA}"/>
                    </a:ext>
                  </a:extLst>
                </p:cNvPr>
                <p:cNvSpPr txBox="1"/>
                <p:nvPr/>
              </p:nvSpPr>
              <p:spPr>
                <a:xfrm>
                  <a:off x="20241505" y="3864693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2023</a:t>
                  </a:r>
                </a:p>
              </p:txBody>
            </p:sp>
            <p:sp>
              <p:nvSpPr>
                <p:cNvPr id="36" name="CasellaDiTesto 69">
                  <a:extLst>
                    <a:ext uri="{FF2B5EF4-FFF2-40B4-BE49-F238E27FC236}">
                      <a16:creationId xmlns:a16="http://schemas.microsoft.com/office/drawing/2014/main" id="{4FA5E294-A392-E379-F2C6-13E1EF3D8715}"/>
                    </a:ext>
                  </a:extLst>
                </p:cNvPr>
                <p:cNvSpPr txBox="1"/>
                <p:nvPr/>
              </p:nvSpPr>
              <p:spPr>
                <a:xfrm>
                  <a:off x="20241505" y="4364330"/>
                  <a:ext cx="1926165" cy="900245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Kohler Co. announces the setup of the Energy division as independent business with </a:t>
                  </a:r>
                  <a:r>
                    <a:rPr kumimoji="0" lang="it-IT" sz="10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Platinum Equity </a:t>
                  </a: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as majority investment partner</a:t>
                  </a:r>
                </a:p>
              </p:txBody>
            </p:sp>
            <p:sp>
              <p:nvSpPr>
                <p:cNvPr id="37" name="CasellaDiTesto 70">
                  <a:extLst>
                    <a:ext uri="{FF2B5EF4-FFF2-40B4-BE49-F238E27FC236}">
                      <a16:creationId xmlns:a16="http://schemas.microsoft.com/office/drawing/2014/main" id="{3B168848-C491-5F55-E684-FBD667C30B2C}"/>
                    </a:ext>
                  </a:extLst>
                </p:cNvPr>
                <p:cNvSpPr txBox="1"/>
                <p:nvPr/>
              </p:nvSpPr>
              <p:spPr>
                <a:xfrm>
                  <a:off x="22514439" y="327335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2024</a:t>
                  </a:r>
                </a:p>
              </p:txBody>
            </p:sp>
            <p:sp>
              <p:nvSpPr>
                <p:cNvPr id="38" name="CasellaDiTesto 71">
                  <a:extLst>
                    <a:ext uri="{FF2B5EF4-FFF2-40B4-BE49-F238E27FC236}">
                      <a16:creationId xmlns:a16="http://schemas.microsoft.com/office/drawing/2014/main" id="{5B08355C-9687-BF38-470D-271009C2872F}"/>
                    </a:ext>
                  </a:extLst>
                </p:cNvPr>
                <p:cNvSpPr txBox="1"/>
                <p:nvPr/>
              </p:nvSpPr>
              <p:spPr>
                <a:xfrm>
                  <a:off x="22578986" y="2460385"/>
                  <a:ext cx="1297606" cy="415494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Kohler Energy is now Rehlko</a:t>
                  </a:r>
                </a:p>
              </p:txBody>
            </p:sp>
            <p:grpSp>
              <p:nvGrpSpPr>
                <p:cNvPr id="39" name="Gruppo 78">
                  <a:extLst>
                    <a:ext uri="{FF2B5EF4-FFF2-40B4-BE49-F238E27FC236}">
                      <a16:creationId xmlns:a16="http://schemas.microsoft.com/office/drawing/2014/main" id="{9E702CEE-289B-B3DD-4B94-F6BA9771C89C}"/>
                    </a:ext>
                  </a:extLst>
                </p:cNvPr>
                <p:cNvGrpSpPr/>
                <p:nvPr/>
              </p:nvGrpSpPr>
              <p:grpSpPr>
                <a:xfrm>
                  <a:off x="17228804" y="541992"/>
                  <a:ext cx="7334173" cy="1287017"/>
                  <a:chOff x="17228804" y="541992"/>
                  <a:chExt cx="7334173" cy="1287017"/>
                </a:xfrm>
              </p:grpSpPr>
              <p:pic>
                <p:nvPicPr>
                  <p:cNvPr id="40" name="Immagine 73">
                    <a:extLst>
                      <a:ext uri="{FF2B5EF4-FFF2-40B4-BE49-F238E27FC236}">
                        <a16:creationId xmlns:a16="http://schemas.microsoft.com/office/drawing/2014/main" id="{21026E94-92B8-81C0-AACF-D616DA73F8C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/>
                  <a:stretch>
                    <a:fillRect/>
                  </a:stretch>
                </p:blipFill>
                <p:spPr>
                  <a:xfrm>
                    <a:off x="22309832" y="557070"/>
                    <a:ext cx="2253145" cy="1271939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</p:pic>
              <p:pic>
                <p:nvPicPr>
                  <p:cNvPr id="41" name="Immagine 75">
                    <a:extLst>
                      <a:ext uri="{FF2B5EF4-FFF2-40B4-BE49-F238E27FC236}">
                        <a16:creationId xmlns:a16="http://schemas.microsoft.com/office/drawing/2014/main" id="{44185A7E-7E8E-0D2D-EBB7-D215C13A6F4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/>
                  <a:srcRect/>
                  <a:stretch>
                    <a:fillRect/>
                  </a:stretch>
                </p:blipFill>
                <p:spPr>
                  <a:xfrm>
                    <a:off x="19769318" y="541992"/>
                    <a:ext cx="2253145" cy="1268528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</p:pic>
              <p:pic>
                <p:nvPicPr>
                  <p:cNvPr id="42" name="Immagine 77">
                    <a:extLst>
                      <a:ext uri="{FF2B5EF4-FFF2-40B4-BE49-F238E27FC236}">
                        <a16:creationId xmlns:a16="http://schemas.microsoft.com/office/drawing/2014/main" id="{D48C3F88-02D1-0460-F26D-9B6CC736DC4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rcRect/>
                  <a:stretch>
                    <a:fillRect/>
                  </a:stretch>
                </p:blipFill>
                <p:spPr>
                  <a:xfrm>
                    <a:off x="17228804" y="546600"/>
                    <a:ext cx="2253145" cy="1271939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</p:pic>
            </p:grpSp>
          </p:grpSp>
          <p:pic>
            <p:nvPicPr>
              <p:cNvPr id="43" name="Immagine 3">
                <a:extLst>
                  <a:ext uri="{FF2B5EF4-FFF2-40B4-BE49-F238E27FC236}">
                    <a16:creationId xmlns:a16="http://schemas.microsoft.com/office/drawing/2014/main" id="{9F3EC373-F5B6-74BB-09C3-3B8B7B3B99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3495839" y="4200031"/>
                <a:ext cx="1635660" cy="1602943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4" name="Immagine 4">
                <a:extLst>
                  <a:ext uri="{FF2B5EF4-FFF2-40B4-BE49-F238E27FC236}">
                    <a16:creationId xmlns:a16="http://schemas.microsoft.com/office/drawing/2014/main" id="{449C9737-7699-4D5C-D02B-6A08B6EE9E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5721754" y="2209382"/>
                <a:ext cx="1441295" cy="1441295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5" name="Immagine 5">
                <a:extLst>
                  <a:ext uri="{FF2B5EF4-FFF2-40B4-BE49-F238E27FC236}">
                    <a16:creationId xmlns:a16="http://schemas.microsoft.com/office/drawing/2014/main" id="{48A8D52F-B6C2-8AD0-25B4-45EBFADFF8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2612225" y="4123614"/>
                <a:ext cx="1104896" cy="1104896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6" name="Immagine 6">
                <a:extLst>
                  <a:ext uri="{FF2B5EF4-FFF2-40B4-BE49-F238E27FC236}">
                    <a16:creationId xmlns:a16="http://schemas.microsoft.com/office/drawing/2014/main" id="{7249B3A1-5553-5FB3-2160-822E569AFB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7619966" y="3593098"/>
                <a:ext cx="2520735" cy="2520735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7" name="Immagine 7">
                <a:extLst>
                  <a:ext uri="{FF2B5EF4-FFF2-40B4-BE49-F238E27FC236}">
                    <a16:creationId xmlns:a16="http://schemas.microsoft.com/office/drawing/2014/main" id="{FEAF6CE3-AD7E-9F0E-95B9-E54825495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43707" y="5862876"/>
                <a:ext cx="809033" cy="769961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8" name="Immagine 9">
                <a:extLst>
                  <a:ext uri="{FF2B5EF4-FFF2-40B4-BE49-F238E27FC236}">
                    <a16:creationId xmlns:a16="http://schemas.microsoft.com/office/drawing/2014/main" id="{65A03FD4-1834-4A4B-9D10-7C9CD8AB3F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71298" y="3625696"/>
                <a:ext cx="917856" cy="917856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pic>
          <p:nvPicPr>
            <p:cNvPr id="49" name="Immagine 12">
              <a:extLst>
                <a:ext uri="{FF2B5EF4-FFF2-40B4-BE49-F238E27FC236}">
                  <a16:creationId xmlns:a16="http://schemas.microsoft.com/office/drawing/2014/main" id="{BDC99F79-35CA-BDDB-0F35-EC9728F8F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0347987" y="2846262"/>
              <a:ext cx="1674476" cy="382411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3">
            <a:extLst>
              <a:ext uri="{FF2B5EF4-FFF2-40B4-BE49-F238E27FC236}">
                <a16:creationId xmlns:a16="http://schemas.microsoft.com/office/drawing/2014/main" id="{19DC1AA0-B898-2959-D521-3AD8F67CBB85}"/>
              </a:ext>
            </a:extLst>
          </p:cNvPr>
          <p:cNvSpPr txBox="1"/>
          <p:nvPr/>
        </p:nvSpPr>
        <p:spPr>
          <a:xfrm>
            <a:off x="530132" y="704984"/>
            <a:ext cx="1922608" cy="3860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ADCE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More than 100 years of legacy</a:t>
            </a:r>
          </a:p>
        </p:txBody>
      </p:sp>
      <p:sp>
        <p:nvSpPr>
          <p:cNvPr id="3" name="Titolo 13">
            <a:extLst>
              <a:ext uri="{FF2B5EF4-FFF2-40B4-BE49-F238E27FC236}">
                <a16:creationId xmlns:a16="http://schemas.microsoft.com/office/drawing/2014/main" id="{A959EA34-4EF2-8D22-5D22-6329585107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132" y="527755"/>
            <a:ext cx="6451046" cy="386077"/>
          </a:xfrm>
        </p:spPr>
        <p:txBody>
          <a:bodyPr/>
          <a:lstStyle/>
          <a:p>
            <a:pPr lvl="0"/>
            <a:r>
              <a:rPr lang="en-US">
                <a:solidFill>
                  <a:srgbClr val="121F33"/>
                </a:solidFill>
              </a:rPr>
              <a:t>History</a:t>
            </a:r>
          </a:p>
        </p:txBody>
      </p:sp>
      <p:pic>
        <p:nvPicPr>
          <p:cNvPr id="4" name="Immagine 15">
            <a:extLst>
              <a:ext uri="{FF2B5EF4-FFF2-40B4-BE49-F238E27FC236}">
                <a16:creationId xmlns:a16="http://schemas.microsoft.com/office/drawing/2014/main" id="{BF3A6E43-0120-032E-02B4-6A11AC828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0055"/>
            <a:ext cx="12191996" cy="528320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o 93">
            <a:extLst>
              <a:ext uri="{FF2B5EF4-FFF2-40B4-BE49-F238E27FC236}">
                <a16:creationId xmlns:a16="http://schemas.microsoft.com/office/drawing/2014/main" id="{6E6FAF4C-B46C-35F2-C457-6071BB7A34AC}"/>
              </a:ext>
            </a:extLst>
          </p:cNvPr>
          <p:cNvGrpSpPr/>
          <p:nvPr/>
        </p:nvGrpSpPr>
        <p:grpSpPr>
          <a:xfrm>
            <a:off x="-12502179" y="541992"/>
            <a:ext cx="24694185" cy="6090845"/>
            <a:chOff x="-12502179" y="541992"/>
            <a:chExt cx="24694185" cy="6090845"/>
          </a:xfrm>
        </p:grpSpPr>
        <p:grpSp>
          <p:nvGrpSpPr>
            <p:cNvPr id="6" name="Gruppo 94">
              <a:extLst>
                <a:ext uri="{FF2B5EF4-FFF2-40B4-BE49-F238E27FC236}">
                  <a16:creationId xmlns:a16="http://schemas.microsoft.com/office/drawing/2014/main" id="{3156AB14-9BD8-46B8-FB1A-DB2A2AC40F88}"/>
                </a:ext>
              </a:extLst>
            </p:cNvPr>
            <p:cNvGrpSpPr/>
            <p:nvPr/>
          </p:nvGrpSpPr>
          <p:grpSpPr>
            <a:xfrm>
              <a:off x="-12502179" y="541992"/>
              <a:ext cx="24694185" cy="6090845"/>
              <a:chOff x="-12502179" y="541992"/>
              <a:chExt cx="24694185" cy="6090845"/>
            </a:xfrm>
          </p:grpSpPr>
          <p:grpSp>
            <p:nvGrpSpPr>
              <p:cNvPr id="7" name="Gruppo 96">
                <a:extLst>
                  <a:ext uri="{FF2B5EF4-FFF2-40B4-BE49-F238E27FC236}">
                    <a16:creationId xmlns:a16="http://schemas.microsoft.com/office/drawing/2014/main" id="{8EDAC06E-1CEF-349D-06D4-B6522C8AF014}"/>
                  </a:ext>
                </a:extLst>
              </p:cNvPr>
              <p:cNvGrpSpPr/>
              <p:nvPr/>
            </p:nvGrpSpPr>
            <p:grpSpPr>
              <a:xfrm>
                <a:off x="-12502179" y="541992"/>
                <a:ext cx="24694185" cy="5262225"/>
                <a:chOff x="-12502179" y="541992"/>
                <a:chExt cx="24694185" cy="5262225"/>
              </a:xfrm>
            </p:grpSpPr>
            <p:pic>
              <p:nvPicPr>
                <p:cNvPr id="8" name="Immagine 103">
                  <a:extLst>
                    <a:ext uri="{FF2B5EF4-FFF2-40B4-BE49-F238E27FC236}">
                      <a16:creationId xmlns:a16="http://schemas.microsoft.com/office/drawing/2014/main" id="{47F5E3B9-BA08-9021-FF93-CE8347EDB2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-12460986" y="3642686"/>
                  <a:ext cx="24652992" cy="2161531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</p:pic>
            <p:grpSp>
              <p:nvGrpSpPr>
                <p:cNvPr id="9" name="Gruppo 104">
                  <a:extLst>
                    <a:ext uri="{FF2B5EF4-FFF2-40B4-BE49-F238E27FC236}">
                      <a16:creationId xmlns:a16="http://schemas.microsoft.com/office/drawing/2014/main" id="{70DAFF0F-7697-C993-1630-77138E8AFF0A}"/>
                    </a:ext>
                  </a:extLst>
                </p:cNvPr>
                <p:cNvGrpSpPr/>
                <p:nvPr/>
              </p:nvGrpSpPr>
              <p:grpSpPr>
                <a:xfrm>
                  <a:off x="-8956977" y="551895"/>
                  <a:ext cx="7549752" cy="1393637"/>
                  <a:chOff x="-8956977" y="551895"/>
                  <a:chExt cx="7549752" cy="1393637"/>
                </a:xfrm>
              </p:grpSpPr>
              <p:pic>
                <p:nvPicPr>
                  <p:cNvPr id="10" name="Immagine 135">
                    <a:extLst>
                      <a:ext uri="{FF2B5EF4-FFF2-40B4-BE49-F238E27FC236}">
                        <a16:creationId xmlns:a16="http://schemas.microsoft.com/office/drawing/2014/main" id="{41533381-5DD4-7158-AA7A-6AF2DECD464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rcRect/>
                  <a:stretch>
                    <a:fillRect/>
                  </a:stretch>
                </p:blipFill>
                <p:spPr>
                  <a:xfrm>
                    <a:off x="-8956977" y="551895"/>
                    <a:ext cx="2468724" cy="1393637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</p:pic>
              <p:pic>
                <p:nvPicPr>
                  <p:cNvPr id="11" name="Immagine 136">
                    <a:extLst>
                      <a:ext uri="{FF2B5EF4-FFF2-40B4-BE49-F238E27FC236}">
                        <a16:creationId xmlns:a16="http://schemas.microsoft.com/office/drawing/2014/main" id="{80B6DFD6-8FC8-5FD6-1B4E-D471C5E1240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rcRect/>
                  <a:stretch>
                    <a:fillRect/>
                  </a:stretch>
                </p:blipFill>
                <p:spPr>
                  <a:xfrm>
                    <a:off x="-6416463" y="551895"/>
                    <a:ext cx="2468724" cy="1393637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</p:pic>
              <p:pic>
                <p:nvPicPr>
                  <p:cNvPr id="12" name="Immagine 137">
                    <a:extLst>
                      <a:ext uri="{FF2B5EF4-FFF2-40B4-BE49-F238E27FC236}">
                        <a16:creationId xmlns:a16="http://schemas.microsoft.com/office/drawing/2014/main" id="{50546BEB-5345-39FB-A8EC-FCB22A8CF75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/>
                  <a:srcRect/>
                  <a:stretch>
                    <a:fillRect/>
                  </a:stretch>
                </p:blipFill>
                <p:spPr>
                  <a:xfrm>
                    <a:off x="-3875949" y="551895"/>
                    <a:ext cx="2468724" cy="1393637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</p:pic>
            </p:grpSp>
            <p:sp>
              <p:nvSpPr>
                <p:cNvPr id="13" name="CasellaDiTesto 105">
                  <a:extLst>
                    <a:ext uri="{FF2B5EF4-FFF2-40B4-BE49-F238E27FC236}">
                      <a16:creationId xmlns:a16="http://schemas.microsoft.com/office/drawing/2014/main" id="{73E071A6-67D2-76F8-D540-83B796252339}"/>
                    </a:ext>
                  </a:extLst>
                </p:cNvPr>
                <p:cNvSpPr txBox="1"/>
                <p:nvPr/>
              </p:nvSpPr>
              <p:spPr>
                <a:xfrm>
                  <a:off x="-12502179" y="327335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1920</a:t>
                  </a:r>
                </a:p>
              </p:txBody>
            </p:sp>
            <p:sp>
              <p:nvSpPr>
                <p:cNvPr id="14" name="CasellaDiTesto 106">
                  <a:extLst>
                    <a:ext uri="{FF2B5EF4-FFF2-40B4-BE49-F238E27FC236}">
                      <a16:creationId xmlns:a16="http://schemas.microsoft.com/office/drawing/2014/main" id="{BB70D5F5-9AC7-1642-C625-FF8A337895F0}"/>
                    </a:ext>
                  </a:extLst>
                </p:cNvPr>
                <p:cNvSpPr txBox="1"/>
                <p:nvPr/>
              </p:nvSpPr>
              <p:spPr>
                <a:xfrm>
                  <a:off x="-10512015" y="327335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1948</a:t>
                  </a:r>
                </a:p>
              </p:txBody>
            </p:sp>
            <p:sp>
              <p:nvSpPr>
                <p:cNvPr id="15" name="CasellaDiTesto 107">
                  <a:extLst>
                    <a:ext uri="{FF2B5EF4-FFF2-40B4-BE49-F238E27FC236}">
                      <a16:creationId xmlns:a16="http://schemas.microsoft.com/office/drawing/2014/main" id="{4E845099-BAFD-0D0B-CE7A-B78F3CAED90B}"/>
                    </a:ext>
                  </a:extLst>
                </p:cNvPr>
                <p:cNvSpPr txBox="1"/>
                <p:nvPr/>
              </p:nvSpPr>
              <p:spPr>
                <a:xfrm>
                  <a:off x="-6391829" y="327335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1988</a:t>
                  </a:r>
                </a:p>
              </p:txBody>
            </p:sp>
            <p:sp>
              <p:nvSpPr>
                <p:cNvPr id="16" name="CasellaDiTesto 108">
                  <a:extLst>
                    <a:ext uri="{FF2B5EF4-FFF2-40B4-BE49-F238E27FC236}">
                      <a16:creationId xmlns:a16="http://schemas.microsoft.com/office/drawing/2014/main" id="{66648F37-05BA-5D63-31CE-4B918A03D266}"/>
                    </a:ext>
                  </a:extLst>
                </p:cNvPr>
                <p:cNvSpPr txBox="1"/>
                <p:nvPr/>
              </p:nvSpPr>
              <p:spPr>
                <a:xfrm>
                  <a:off x="-4347880" y="327335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1990</a:t>
                  </a:r>
                </a:p>
              </p:txBody>
            </p:sp>
            <p:sp>
              <p:nvSpPr>
                <p:cNvPr id="17" name="CasellaDiTesto 109">
                  <a:extLst>
                    <a:ext uri="{FF2B5EF4-FFF2-40B4-BE49-F238E27FC236}">
                      <a16:creationId xmlns:a16="http://schemas.microsoft.com/office/drawing/2014/main" id="{3FA7CE46-D152-EF0B-D4DB-C195373C0D33}"/>
                    </a:ext>
                  </a:extLst>
                </p:cNvPr>
                <p:cNvSpPr txBox="1"/>
                <p:nvPr/>
              </p:nvSpPr>
              <p:spPr>
                <a:xfrm>
                  <a:off x="-2658928" y="327335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2007</a:t>
                  </a:r>
                </a:p>
              </p:txBody>
            </p:sp>
            <p:sp>
              <p:nvSpPr>
                <p:cNvPr id="18" name="CasellaDiTesto 110">
                  <a:extLst>
                    <a:ext uri="{FF2B5EF4-FFF2-40B4-BE49-F238E27FC236}">
                      <a16:creationId xmlns:a16="http://schemas.microsoft.com/office/drawing/2014/main" id="{1DA378E9-8E7D-01DB-B046-6EFED169CFF5}"/>
                    </a:ext>
                  </a:extLst>
                </p:cNvPr>
                <p:cNvSpPr txBox="1"/>
                <p:nvPr/>
              </p:nvSpPr>
              <p:spPr>
                <a:xfrm>
                  <a:off x="-11480200" y="513442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1933</a:t>
                  </a:r>
                </a:p>
              </p:txBody>
            </p:sp>
            <p:sp>
              <p:nvSpPr>
                <p:cNvPr id="19" name="CasellaDiTesto 111">
                  <a:extLst>
                    <a:ext uri="{FF2B5EF4-FFF2-40B4-BE49-F238E27FC236}">
                      <a16:creationId xmlns:a16="http://schemas.microsoft.com/office/drawing/2014/main" id="{8C59C256-4D22-3A2B-6E07-77BEEB39BBE0}"/>
                    </a:ext>
                  </a:extLst>
                </p:cNvPr>
                <p:cNvSpPr txBox="1"/>
                <p:nvPr/>
              </p:nvSpPr>
              <p:spPr>
                <a:xfrm>
                  <a:off x="-9360941" y="513442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1963</a:t>
                  </a:r>
                </a:p>
              </p:txBody>
            </p:sp>
            <p:sp>
              <p:nvSpPr>
                <p:cNvPr id="20" name="CasellaDiTesto 112">
                  <a:extLst>
                    <a:ext uri="{FF2B5EF4-FFF2-40B4-BE49-F238E27FC236}">
                      <a16:creationId xmlns:a16="http://schemas.microsoft.com/office/drawing/2014/main" id="{0BD39FB8-7B1B-00EE-11F4-32F36192E92E}"/>
                    </a:ext>
                  </a:extLst>
                </p:cNvPr>
                <p:cNvSpPr txBox="1"/>
                <p:nvPr/>
              </p:nvSpPr>
              <p:spPr>
                <a:xfrm>
                  <a:off x="-7209413" y="513442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1970</a:t>
                  </a:r>
                </a:p>
              </p:txBody>
            </p:sp>
            <p:sp>
              <p:nvSpPr>
                <p:cNvPr id="21" name="CasellaDiTesto 113">
                  <a:extLst>
                    <a:ext uri="{FF2B5EF4-FFF2-40B4-BE49-F238E27FC236}">
                      <a16:creationId xmlns:a16="http://schemas.microsoft.com/office/drawing/2014/main" id="{96619F5E-881C-7DE5-BA5B-BB6902471B76}"/>
                    </a:ext>
                  </a:extLst>
                </p:cNvPr>
                <p:cNvSpPr txBox="1"/>
                <p:nvPr/>
              </p:nvSpPr>
              <p:spPr>
                <a:xfrm>
                  <a:off x="-12502179" y="2460385"/>
                  <a:ext cx="1943063" cy="738661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Kohler enters the power systems market with the world’s first engine-powered electric generator</a:t>
                  </a:r>
                </a:p>
              </p:txBody>
            </p:sp>
            <p:sp>
              <p:nvSpPr>
                <p:cNvPr id="22" name="CasellaDiTesto 114">
                  <a:extLst>
                    <a:ext uri="{FF2B5EF4-FFF2-40B4-BE49-F238E27FC236}">
                      <a16:creationId xmlns:a16="http://schemas.microsoft.com/office/drawing/2014/main" id="{0FC44C0E-299F-3542-75AF-20FB1E707DBB}"/>
                    </a:ext>
                  </a:extLst>
                </p:cNvPr>
                <p:cNvSpPr txBox="1"/>
                <p:nvPr/>
              </p:nvSpPr>
              <p:spPr>
                <a:xfrm>
                  <a:off x="-10490499" y="2460385"/>
                  <a:ext cx="1943063" cy="415494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Sales of small engines to outside customers begins</a:t>
                  </a:r>
                </a:p>
              </p:txBody>
            </p:sp>
            <p:sp>
              <p:nvSpPr>
                <p:cNvPr id="23" name="CasellaDiTesto 115">
                  <a:extLst>
                    <a:ext uri="{FF2B5EF4-FFF2-40B4-BE49-F238E27FC236}">
                      <a16:creationId xmlns:a16="http://schemas.microsoft.com/office/drawing/2014/main" id="{79AD1A54-8BAC-F11C-0E3B-A816A953B8FB}"/>
                    </a:ext>
                  </a:extLst>
                </p:cNvPr>
                <p:cNvSpPr txBox="1"/>
                <p:nvPr/>
              </p:nvSpPr>
              <p:spPr>
                <a:xfrm>
                  <a:off x="-6359560" y="2460385"/>
                  <a:ext cx="1297606" cy="577077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Industry’s first overhead-valve small engine</a:t>
                  </a:r>
                </a:p>
              </p:txBody>
            </p:sp>
            <p:sp>
              <p:nvSpPr>
                <p:cNvPr id="24" name="CasellaDiTesto 116">
                  <a:extLst>
                    <a:ext uri="{FF2B5EF4-FFF2-40B4-BE49-F238E27FC236}">
                      <a16:creationId xmlns:a16="http://schemas.microsoft.com/office/drawing/2014/main" id="{6049C0BF-53E2-9153-BC0C-023A142ED5F3}"/>
                    </a:ext>
                  </a:extLst>
                </p:cNvPr>
                <p:cNvSpPr txBox="1"/>
                <p:nvPr/>
              </p:nvSpPr>
              <p:spPr>
                <a:xfrm>
                  <a:off x="-4283333" y="2460385"/>
                  <a:ext cx="1297606" cy="577077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Introduced EFI to small engine market </a:t>
                  </a:r>
                </a:p>
              </p:txBody>
            </p:sp>
            <p:sp>
              <p:nvSpPr>
                <p:cNvPr id="25" name="CasellaDiTesto 117">
                  <a:extLst>
                    <a:ext uri="{FF2B5EF4-FFF2-40B4-BE49-F238E27FC236}">
                      <a16:creationId xmlns:a16="http://schemas.microsoft.com/office/drawing/2014/main" id="{215D10C5-BB6E-26D5-EDBD-D9BE2341028B}"/>
                    </a:ext>
                  </a:extLst>
                </p:cNvPr>
                <p:cNvSpPr txBox="1"/>
                <p:nvPr/>
              </p:nvSpPr>
              <p:spPr>
                <a:xfrm>
                  <a:off x="-2594381" y="2460385"/>
                  <a:ext cx="1297606" cy="577077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Acquired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Italy-based Lombardini</a:t>
                  </a:r>
                </a:p>
              </p:txBody>
            </p:sp>
            <p:sp>
              <p:nvSpPr>
                <p:cNvPr id="26" name="CasellaDiTesto 118">
                  <a:extLst>
                    <a:ext uri="{FF2B5EF4-FFF2-40B4-BE49-F238E27FC236}">
                      <a16:creationId xmlns:a16="http://schemas.microsoft.com/office/drawing/2014/main" id="{E7FDEEAF-BF86-C401-29F1-7FD5396B67AE}"/>
                    </a:ext>
                  </a:extLst>
                </p:cNvPr>
                <p:cNvSpPr txBox="1"/>
                <p:nvPr/>
              </p:nvSpPr>
              <p:spPr>
                <a:xfrm>
                  <a:off x="-11458684" y="4364486"/>
                  <a:ext cx="1943063" cy="415494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Foundation of Lombardini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in Reggio Emilia, Italy</a:t>
                  </a:r>
                </a:p>
              </p:txBody>
            </p:sp>
            <p:sp>
              <p:nvSpPr>
                <p:cNvPr id="27" name="CasellaDiTesto 119">
                  <a:extLst>
                    <a:ext uri="{FF2B5EF4-FFF2-40B4-BE49-F238E27FC236}">
                      <a16:creationId xmlns:a16="http://schemas.microsoft.com/office/drawing/2014/main" id="{E8518039-3B02-0433-B9DF-596706F1662F}"/>
                    </a:ext>
                  </a:extLst>
                </p:cNvPr>
                <p:cNvSpPr txBox="1"/>
                <p:nvPr/>
              </p:nvSpPr>
              <p:spPr>
                <a:xfrm>
                  <a:off x="-9371703" y="4364486"/>
                  <a:ext cx="1943063" cy="738661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First Air-Cooled Diesel Engine, particularly popular in agricultural and industrial applications.</a:t>
                  </a:r>
                </a:p>
              </p:txBody>
            </p:sp>
            <p:sp>
              <p:nvSpPr>
                <p:cNvPr id="28" name="CasellaDiTesto 120">
                  <a:extLst>
                    <a:ext uri="{FF2B5EF4-FFF2-40B4-BE49-F238E27FC236}">
                      <a16:creationId xmlns:a16="http://schemas.microsoft.com/office/drawing/2014/main" id="{42F70FD2-D822-3F06-B39A-D62305D4FBE0}"/>
                    </a:ext>
                  </a:extLst>
                </p:cNvPr>
                <p:cNvSpPr txBox="1"/>
                <p:nvPr/>
              </p:nvSpPr>
              <p:spPr>
                <a:xfrm>
                  <a:off x="-7187897" y="4364486"/>
                  <a:ext cx="1943063" cy="738661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Expansion to International Markets, particularly in Europe, Asia, and North America.</a:t>
                  </a:r>
                </a:p>
              </p:txBody>
            </p:sp>
            <p:sp>
              <p:nvSpPr>
                <p:cNvPr id="29" name="CasellaDiTesto 121">
                  <a:extLst>
                    <a:ext uri="{FF2B5EF4-FFF2-40B4-BE49-F238E27FC236}">
                      <a16:creationId xmlns:a16="http://schemas.microsoft.com/office/drawing/2014/main" id="{83144011-24FD-148E-A5B9-290961AE8510}"/>
                    </a:ext>
                  </a:extLst>
                </p:cNvPr>
                <p:cNvSpPr txBox="1"/>
                <p:nvPr/>
              </p:nvSpPr>
              <p:spPr>
                <a:xfrm>
                  <a:off x="515346" y="327335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2009</a:t>
                  </a:r>
                </a:p>
              </p:txBody>
            </p:sp>
            <p:sp>
              <p:nvSpPr>
                <p:cNvPr id="30" name="CasellaDiTesto 122">
                  <a:extLst>
                    <a:ext uri="{FF2B5EF4-FFF2-40B4-BE49-F238E27FC236}">
                      <a16:creationId xmlns:a16="http://schemas.microsoft.com/office/drawing/2014/main" id="{EA0BEE95-B79D-118B-21CE-1EFFFE0F1C30}"/>
                    </a:ext>
                  </a:extLst>
                </p:cNvPr>
                <p:cNvSpPr txBox="1"/>
                <p:nvPr/>
              </p:nvSpPr>
              <p:spPr>
                <a:xfrm>
                  <a:off x="579894" y="2460385"/>
                  <a:ext cx="1297606" cy="577077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Launched next generation EFI engines</a:t>
                  </a:r>
                </a:p>
              </p:txBody>
            </p:sp>
            <p:sp>
              <p:nvSpPr>
                <p:cNvPr id="31" name="CasellaDiTesto 123">
                  <a:extLst>
                    <a:ext uri="{FF2B5EF4-FFF2-40B4-BE49-F238E27FC236}">
                      <a16:creationId xmlns:a16="http://schemas.microsoft.com/office/drawing/2014/main" id="{944D78F4-70F6-4F53-AAEC-DCC8DB0B563F}"/>
                    </a:ext>
                  </a:extLst>
                </p:cNvPr>
                <p:cNvSpPr txBox="1"/>
                <p:nvPr/>
              </p:nvSpPr>
              <p:spPr>
                <a:xfrm>
                  <a:off x="2709906" y="3864693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2012</a:t>
                  </a:r>
                </a:p>
              </p:txBody>
            </p:sp>
            <p:sp>
              <p:nvSpPr>
                <p:cNvPr id="32" name="CasellaDiTesto 124">
                  <a:extLst>
                    <a:ext uri="{FF2B5EF4-FFF2-40B4-BE49-F238E27FC236}">
                      <a16:creationId xmlns:a16="http://schemas.microsoft.com/office/drawing/2014/main" id="{A1DE78CF-C251-2BB2-D73C-54AEE2CD7D7B}"/>
                    </a:ext>
                  </a:extLst>
                </p:cNvPr>
                <p:cNvSpPr txBox="1"/>
                <p:nvPr/>
              </p:nvSpPr>
              <p:spPr>
                <a:xfrm>
                  <a:off x="2709906" y="4364330"/>
                  <a:ext cx="1297606" cy="415494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Introduction of the KDI Engine Series</a:t>
                  </a:r>
                </a:p>
              </p:txBody>
            </p:sp>
            <p:sp>
              <p:nvSpPr>
                <p:cNvPr id="33" name="CasellaDiTesto 125">
                  <a:extLst>
                    <a:ext uri="{FF2B5EF4-FFF2-40B4-BE49-F238E27FC236}">
                      <a16:creationId xmlns:a16="http://schemas.microsoft.com/office/drawing/2014/main" id="{E9CD36CE-CA5B-ED96-BA2E-A623F7F4D658}"/>
                    </a:ext>
                  </a:extLst>
                </p:cNvPr>
                <p:cNvSpPr txBox="1"/>
                <p:nvPr/>
              </p:nvSpPr>
              <p:spPr>
                <a:xfrm>
                  <a:off x="4982839" y="327335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2013</a:t>
                  </a:r>
                </a:p>
              </p:txBody>
            </p:sp>
            <p:sp>
              <p:nvSpPr>
                <p:cNvPr id="34" name="CasellaDiTesto 126">
                  <a:extLst>
                    <a:ext uri="{FF2B5EF4-FFF2-40B4-BE49-F238E27FC236}">
                      <a16:creationId xmlns:a16="http://schemas.microsoft.com/office/drawing/2014/main" id="{E14FCD8A-B3D0-9062-30B0-42C0F7F494A2}"/>
                    </a:ext>
                  </a:extLst>
                </p:cNvPr>
                <p:cNvSpPr txBox="1"/>
                <p:nvPr/>
              </p:nvSpPr>
              <p:spPr>
                <a:xfrm>
                  <a:off x="5047387" y="2460385"/>
                  <a:ext cx="1297606" cy="415494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Launched first KDI engine with JCB</a:t>
                  </a:r>
                </a:p>
              </p:txBody>
            </p:sp>
            <p:sp>
              <p:nvSpPr>
                <p:cNvPr id="35" name="CasellaDiTesto 127">
                  <a:extLst>
                    <a:ext uri="{FF2B5EF4-FFF2-40B4-BE49-F238E27FC236}">
                      <a16:creationId xmlns:a16="http://schemas.microsoft.com/office/drawing/2014/main" id="{E51482CA-D408-5388-451A-30C228265F85}"/>
                    </a:ext>
                  </a:extLst>
                </p:cNvPr>
                <p:cNvSpPr txBox="1"/>
                <p:nvPr/>
              </p:nvSpPr>
              <p:spPr>
                <a:xfrm>
                  <a:off x="7229648" y="3864693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2023</a:t>
                  </a:r>
                </a:p>
              </p:txBody>
            </p:sp>
            <p:sp>
              <p:nvSpPr>
                <p:cNvPr id="36" name="CasellaDiTesto 128">
                  <a:extLst>
                    <a:ext uri="{FF2B5EF4-FFF2-40B4-BE49-F238E27FC236}">
                      <a16:creationId xmlns:a16="http://schemas.microsoft.com/office/drawing/2014/main" id="{D205ED14-8C33-B3BD-7D91-0E32A0A3EB11}"/>
                    </a:ext>
                  </a:extLst>
                </p:cNvPr>
                <p:cNvSpPr txBox="1"/>
                <p:nvPr/>
              </p:nvSpPr>
              <p:spPr>
                <a:xfrm>
                  <a:off x="7229648" y="4364330"/>
                  <a:ext cx="1926165" cy="900245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Kohler Co. announces the setup of the Energy division as independent business with </a:t>
                  </a:r>
                  <a:r>
                    <a:rPr kumimoji="0" lang="it-IT" sz="105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Platinum Equity </a:t>
                  </a: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as majority investment partner</a:t>
                  </a:r>
                </a:p>
              </p:txBody>
            </p:sp>
            <p:sp>
              <p:nvSpPr>
                <p:cNvPr id="37" name="CasellaDiTesto 129">
                  <a:extLst>
                    <a:ext uri="{FF2B5EF4-FFF2-40B4-BE49-F238E27FC236}">
                      <a16:creationId xmlns:a16="http://schemas.microsoft.com/office/drawing/2014/main" id="{8592A510-6235-020A-25EF-557C45D56CD2}"/>
                    </a:ext>
                  </a:extLst>
                </p:cNvPr>
                <p:cNvSpPr txBox="1"/>
                <p:nvPr/>
              </p:nvSpPr>
              <p:spPr>
                <a:xfrm>
                  <a:off x="9502591" y="3273359"/>
                  <a:ext cx="921093" cy="461662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24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2024</a:t>
                  </a:r>
                </a:p>
              </p:txBody>
            </p:sp>
            <p:sp>
              <p:nvSpPr>
                <p:cNvPr id="38" name="CasellaDiTesto 130">
                  <a:extLst>
                    <a:ext uri="{FF2B5EF4-FFF2-40B4-BE49-F238E27FC236}">
                      <a16:creationId xmlns:a16="http://schemas.microsoft.com/office/drawing/2014/main" id="{6AAB36F7-B253-F742-A5D7-45EC9DADB79D}"/>
                    </a:ext>
                  </a:extLst>
                </p:cNvPr>
                <p:cNvSpPr txBox="1"/>
                <p:nvPr/>
              </p:nvSpPr>
              <p:spPr>
                <a:xfrm>
                  <a:off x="9567138" y="2460385"/>
                  <a:ext cx="1297606" cy="415494"/>
                </a:xfrm>
                <a:prstGeom prst="rect">
                  <a:avLst/>
                </a:prstGeom>
                <a:noFill/>
                <a:ln cap="flat">
                  <a:noFill/>
                </a:ln>
              </p:spPr>
              <p:txBody>
                <a:bodyPr vert="horz" wrap="square" lIns="91440" tIns="45720" rIns="91440" bIns="45720" anchor="t" anchorCtr="0" compatLnSpc="1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r>
                    <a:rPr kumimoji="0" lang="it-IT" sz="105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itchFamily="34"/>
                      <a:ea typeface="+mn-ea"/>
                      <a:cs typeface="Arial" pitchFamily="34"/>
                    </a:rPr>
                    <a:t>Kohler Energy is now Rehlko</a:t>
                  </a:r>
                </a:p>
              </p:txBody>
            </p:sp>
            <p:grpSp>
              <p:nvGrpSpPr>
                <p:cNvPr id="39" name="Gruppo 131">
                  <a:extLst>
                    <a:ext uri="{FF2B5EF4-FFF2-40B4-BE49-F238E27FC236}">
                      <a16:creationId xmlns:a16="http://schemas.microsoft.com/office/drawing/2014/main" id="{6C90C7B8-051C-3CEB-DAC9-DD7E5464219A}"/>
                    </a:ext>
                  </a:extLst>
                </p:cNvPr>
                <p:cNvGrpSpPr/>
                <p:nvPr/>
              </p:nvGrpSpPr>
              <p:grpSpPr>
                <a:xfrm>
                  <a:off x="4216956" y="541992"/>
                  <a:ext cx="7334173" cy="1287017"/>
                  <a:chOff x="4216956" y="541992"/>
                  <a:chExt cx="7334173" cy="1287017"/>
                </a:xfrm>
              </p:grpSpPr>
              <p:pic>
                <p:nvPicPr>
                  <p:cNvPr id="40" name="Immagine 132">
                    <a:extLst>
                      <a:ext uri="{FF2B5EF4-FFF2-40B4-BE49-F238E27FC236}">
                        <a16:creationId xmlns:a16="http://schemas.microsoft.com/office/drawing/2014/main" id="{977CA075-A7A4-77B2-0D51-D644885270A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/>
                  <a:stretch>
                    <a:fillRect/>
                  </a:stretch>
                </p:blipFill>
                <p:spPr>
                  <a:xfrm>
                    <a:off x="9297984" y="557070"/>
                    <a:ext cx="2253145" cy="1271939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</p:pic>
              <p:pic>
                <p:nvPicPr>
                  <p:cNvPr id="41" name="Immagine 133">
                    <a:extLst>
                      <a:ext uri="{FF2B5EF4-FFF2-40B4-BE49-F238E27FC236}">
                        <a16:creationId xmlns:a16="http://schemas.microsoft.com/office/drawing/2014/main" id="{0E48D08D-CC78-418F-F94C-44F96FFAB8D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/>
                  <a:srcRect/>
                  <a:stretch>
                    <a:fillRect/>
                  </a:stretch>
                </p:blipFill>
                <p:spPr>
                  <a:xfrm>
                    <a:off x="6757470" y="541992"/>
                    <a:ext cx="2253145" cy="1268528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</p:pic>
              <p:pic>
                <p:nvPicPr>
                  <p:cNvPr id="42" name="Immagine 134">
                    <a:extLst>
                      <a:ext uri="{FF2B5EF4-FFF2-40B4-BE49-F238E27FC236}">
                        <a16:creationId xmlns:a16="http://schemas.microsoft.com/office/drawing/2014/main" id="{42740331-3EF5-AD1E-391F-EF5322E4058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/>
                  <a:srcRect/>
                  <a:stretch>
                    <a:fillRect/>
                  </a:stretch>
                </p:blipFill>
                <p:spPr>
                  <a:xfrm>
                    <a:off x="4216956" y="546600"/>
                    <a:ext cx="2253145" cy="1271939"/>
                  </a:xfrm>
                  <a:prstGeom prst="rect">
                    <a:avLst/>
                  </a:prstGeom>
                  <a:noFill/>
                  <a:ln cap="flat">
                    <a:noFill/>
                  </a:ln>
                </p:spPr>
              </p:pic>
            </p:grpSp>
          </p:grpSp>
          <p:pic>
            <p:nvPicPr>
              <p:cNvPr id="43" name="Immagine 97">
                <a:extLst>
                  <a:ext uri="{FF2B5EF4-FFF2-40B4-BE49-F238E27FC236}">
                    <a16:creationId xmlns:a16="http://schemas.microsoft.com/office/drawing/2014/main" id="{11742E10-FF11-05D2-63C8-406F681B88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83982" y="4200031"/>
                <a:ext cx="1635660" cy="1602943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4" name="Immagine 98">
                <a:extLst>
                  <a:ext uri="{FF2B5EF4-FFF2-40B4-BE49-F238E27FC236}">
                    <a16:creationId xmlns:a16="http://schemas.microsoft.com/office/drawing/2014/main" id="{16FA9214-25C6-B331-C162-A9979B7DBD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709906" y="2209382"/>
                <a:ext cx="1441295" cy="1441295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5" name="Immagine 99">
                <a:extLst>
                  <a:ext uri="{FF2B5EF4-FFF2-40B4-BE49-F238E27FC236}">
                    <a16:creationId xmlns:a16="http://schemas.microsoft.com/office/drawing/2014/main" id="{BCCE6513-4C5B-A628-0149-B17AD4F4D5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600377" y="4123614"/>
                <a:ext cx="1104896" cy="1104896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6" name="Immagine 100">
                <a:extLst>
                  <a:ext uri="{FF2B5EF4-FFF2-40B4-BE49-F238E27FC236}">
                    <a16:creationId xmlns:a16="http://schemas.microsoft.com/office/drawing/2014/main" id="{508766E2-2407-626C-B115-CB470B3B1C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608118" y="3593098"/>
                <a:ext cx="2520735" cy="2520735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7" name="Immagine 101">
                <a:extLst>
                  <a:ext uri="{FF2B5EF4-FFF2-40B4-BE49-F238E27FC236}">
                    <a16:creationId xmlns:a16="http://schemas.microsoft.com/office/drawing/2014/main" id="{BDB701DA-086C-0F03-2AA0-A83F27AC5F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-11368140" y="5862876"/>
                <a:ext cx="809033" cy="769961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48" name="Immagine 102">
                <a:extLst>
                  <a:ext uri="{FF2B5EF4-FFF2-40B4-BE49-F238E27FC236}">
                    <a16:creationId xmlns:a16="http://schemas.microsoft.com/office/drawing/2014/main" id="{4990A17F-A418-9EB9-7E71-6BD6944FB8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-12440549" y="3625696"/>
                <a:ext cx="917856" cy="917856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  <p:pic>
          <p:nvPicPr>
            <p:cNvPr id="49" name="Immagine 95">
              <a:extLst>
                <a:ext uri="{FF2B5EF4-FFF2-40B4-BE49-F238E27FC236}">
                  <a16:creationId xmlns:a16="http://schemas.microsoft.com/office/drawing/2014/main" id="{5215D415-DB18-2A79-A1F1-E6FADDCFB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7336130" y="2846262"/>
              <a:ext cx="1674476" cy="382411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6">
            <a:extLst>
              <a:ext uri="{FF2B5EF4-FFF2-40B4-BE49-F238E27FC236}">
                <a16:creationId xmlns:a16="http://schemas.microsoft.com/office/drawing/2014/main" id="{C0E832E2-C6B4-4146-55BF-445650E908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60" t="7980" r="1"/>
          <a:stretch>
            <a:fillRect/>
          </a:stretch>
        </p:blipFill>
        <p:spPr>
          <a:xfrm>
            <a:off x="0" y="0"/>
            <a:ext cx="478375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4">
            <a:extLst>
              <a:ext uri="{FF2B5EF4-FFF2-40B4-BE49-F238E27FC236}">
                <a16:creationId xmlns:a16="http://schemas.microsoft.com/office/drawing/2014/main" id="{B7094573-D4B3-C53E-64A7-2B5C1AC016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861" y="549270"/>
            <a:ext cx="4147380" cy="935358"/>
          </a:xfrm>
        </p:spPr>
        <p:txBody>
          <a:bodyPr anchor="t">
            <a:normAutofit/>
          </a:bodyPr>
          <a:lstStyle/>
          <a:p>
            <a:pPr lvl="0"/>
            <a:r>
              <a:rPr lang="en-US" b="1">
                <a:solidFill>
                  <a:srgbClr val="FFFFFF"/>
                </a:solidFill>
              </a:rPr>
              <a:t>About the partner</a:t>
            </a:r>
          </a:p>
        </p:txBody>
      </p:sp>
      <p:grpSp>
        <p:nvGrpSpPr>
          <p:cNvPr id="4" name="Gruppo 1">
            <a:extLst>
              <a:ext uri="{FF2B5EF4-FFF2-40B4-BE49-F238E27FC236}">
                <a16:creationId xmlns:a16="http://schemas.microsoft.com/office/drawing/2014/main" id="{30496359-C58C-123D-0AEC-EF8989E3B50F}"/>
              </a:ext>
            </a:extLst>
          </p:cNvPr>
          <p:cNvGrpSpPr/>
          <p:nvPr/>
        </p:nvGrpSpPr>
        <p:grpSpPr>
          <a:xfrm>
            <a:off x="4783756" y="0"/>
            <a:ext cx="7408249" cy="2637321"/>
            <a:chOff x="4783756" y="0"/>
            <a:chExt cx="7408249" cy="2637321"/>
          </a:xfrm>
        </p:grpSpPr>
        <p:sp>
          <p:nvSpPr>
            <p:cNvPr id="5" name="TextBox 1">
              <a:extLst>
                <a:ext uri="{FF2B5EF4-FFF2-40B4-BE49-F238E27FC236}">
                  <a16:creationId xmlns:a16="http://schemas.microsoft.com/office/drawing/2014/main" id="{93EEF47C-BD1A-E22E-B35B-699740763C34}"/>
                </a:ext>
              </a:extLst>
            </p:cNvPr>
            <p:cNvSpPr txBox="1"/>
            <p:nvPr/>
          </p:nvSpPr>
          <p:spPr>
            <a:xfrm>
              <a:off x="4783756" y="0"/>
              <a:ext cx="7408249" cy="2637321"/>
            </a:xfrm>
            <a:prstGeom prst="rect">
              <a:avLst/>
            </a:prstGeom>
            <a:solidFill>
              <a:srgbClr val="121F33"/>
            </a:solidFill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BBBCA34B-E0A8-34D9-B300-FA0FE98909F6}"/>
                </a:ext>
              </a:extLst>
            </p:cNvPr>
            <p:cNvSpPr txBox="1"/>
            <p:nvPr/>
          </p:nvSpPr>
          <p:spPr>
            <a:xfrm>
              <a:off x="5552739" y="549270"/>
              <a:ext cx="5708809" cy="164429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ADCEFF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Platinum Equity is an 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ADCEFF"/>
                  </a:solidFill>
                  <a:effectLst/>
                  <a:uLnTx/>
                  <a:uFillTx/>
                  <a:latin typeface="Suisse Works Book Italic" pitchFamily="18"/>
                  <a:ea typeface="+mn-ea"/>
                  <a:cs typeface="Arial" pitchFamily="34"/>
                </a:rPr>
                <a:t>experienced partner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ADCEFF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 in the industrial products sector with a strong desire to further grow </a:t>
              </a: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ADCEFF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Rehlko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ADCEFF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 and drive value in the category.</a:t>
              </a:r>
            </a:p>
          </p:txBody>
        </p:sp>
      </p:grpSp>
      <p:grpSp>
        <p:nvGrpSpPr>
          <p:cNvPr id="7" name="Gruppo 2">
            <a:extLst>
              <a:ext uri="{FF2B5EF4-FFF2-40B4-BE49-F238E27FC236}">
                <a16:creationId xmlns:a16="http://schemas.microsoft.com/office/drawing/2014/main" id="{7C7820AB-65C7-DDE4-F33E-7F986EBAEE49}"/>
              </a:ext>
            </a:extLst>
          </p:cNvPr>
          <p:cNvGrpSpPr/>
          <p:nvPr/>
        </p:nvGrpSpPr>
        <p:grpSpPr>
          <a:xfrm>
            <a:off x="5552739" y="3426640"/>
            <a:ext cx="6239335" cy="2912858"/>
            <a:chOff x="5552739" y="3426640"/>
            <a:chExt cx="6239335" cy="2912858"/>
          </a:xfrm>
        </p:grpSpPr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355424F5-319E-7462-5A09-69D8E435238C}"/>
                </a:ext>
              </a:extLst>
            </p:cNvPr>
            <p:cNvSpPr/>
            <p:nvPr/>
          </p:nvSpPr>
          <p:spPr>
            <a:xfrm>
              <a:off x="5588712" y="3426640"/>
              <a:ext cx="4461046" cy="348733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4171DF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Background</a:t>
              </a: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B5B84243-8B00-CF25-5602-AC60F4312817}"/>
                </a:ext>
              </a:extLst>
            </p:cNvPr>
            <p:cNvSpPr txBox="1"/>
            <p:nvPr/>
          </p:nvSpPr>
          <p:spPr>
            <a:xfrm>
              <a:off x="5552739" y="4031178"/>
              <a:ext cx="6239335" cy="230832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 typeface="Symbol" pitchFamily="18"/>
                <a:buChar char="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Founded in 1995, Platinum Equity is a global investment firm with $48+ billion of assets under management, teams and investors around the world, and a diverse, global portfolio of operating companies in a wide range of industries.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 typeface="Symbol" pitchFamily="18"/>
                <a:buChar char="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 typeface="Symbol" pitchFamily="18"/>
                <a:buChar char="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Platinum Equity’s current portfolio of approximately 50 companies operates in a diverse range of industries, generates $90+ billion of aggregate revenue and employs approximately 200,000 people across the globe.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Arial" pitchFamily="34"/>
                <a:ea typeface="Calibri" pitchFamily="34"/>
                <a:cs typeface="Arial" pitchFamily="34"/>
              </a:endParaRPr>
            </a:p>
          </p:txBody>
        </p:sp>
      </p:grpSp>
      <p:pic>
        <p:nvPicPr>
          <p:cNvPr id="10" name="Immagine 17">
            <a:extLst>
              <a:ext uri="{FF2B5EF4-FFF2-40B4-BE49-F238E27FC236}">
                <a16:creationId xmlns:a16="http://schemas.microsoft.com/office/drawing/2014/main" id="{F67284D4-7AAD-2FF3-7AA3-1E9D8D54A9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61" y="1318665"/>
            <a:ext cx="3405115" cy="77764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2">
            <a:extLst>
              <a:ext uri="{FF2B5EF4-FFF2-40B4-BE49-F238E27FC236}">
                <a16:creationId xmlns:a16="http://schemas.microsoft.com/office/drawing/2014/main" id="{9E634233-2820-E11B-A316-798266DCE8CC}"/>
              </a:ext>
            </a:extLst>
          </p:cNvPr>
          <p:cNvSpPr/>
          <p:nvPr/>
        </p:nvSpPr>
        <p:spPr>
          <a:xfrm>
            <a:off x="6570485" y="6212259"/>
            <a:ext cx="876690" cy="499619"/>
          </a:xfrm>
          <a:prstGeom prst="rect">
            <a:avLst/>
          </a:prstGeom>
          <a:solidFill>
            <a:srgbClr val="ADCE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itolo 4">
            <a:extLst>
              <a:ext uri="{FF2B5EF4-FFF2-40B4-BE49-F238E27FC236}">
                <a16:creationId xmlns:a16="http://schemas.microsoft.com/office/drawing/2014/main" id="{FDF52AF0-5527-E675-C1D5-2DC632151A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0352" y="2285780"/>
            <a:ext cx="3799597" cy="1354016"/>
          </a:xfrm>
        </p:spPr>
        <p:txBody>
          <a:bodyPr anchor="t"/>
          <a:lstStyle/>
          <a:p>
            <a:pPr lvl="0"/>
            <a:r>
              <a:rPr lang="it-IT" sz="3200"/>
              <a:t>Creating an </a:t>
            </a:r>
            <a:r>
              <a:rPr lang="it-IT" sz="3200">
                <a:latin typeface="Suisse Works Book Italic" pitchFamily="18"/>
              </a:rPr>
              <a:t>energy</a:t>
            </a:r>
            <a:r>
              <a:rPr lang="it-IT" sz="3200"/>
              <a:t> </a:t>
            </a:r>
            <a:r>
              <a:rPr lang="it-IT" sz="3200">
                <a:latin typeface="Suisse Works Book Italic" pitchFamily="18"/>
              </a:rPr>
              <a:t>resilient</a:t>
            </a:r>
            <a:r>
              <a:rPr lang="it-IT" sz="3200"/>
              <a:t> world</a:t>
            </a:r>
            <a:br>
              <a:rPr lang="it-IT" sz="3200"/>
            </a:br>
            <a:r>
              <a:rPr lang="it-IT" sz="3200"/>
              <a:t>for a better future</a:t>
            </a:r>
          </a:p>
        </p:txBody>
      </p:sp>
      <p:pic>
        <p:nvPicPr>
          <p:cNvPr id="4" name="Segnaposto immagine 18">
            <a:extLst>
              <a:ext uri="{FF2B5EF4-FFF2-40B4-BE49-F238E27FC236}">
                <a16:creationId xmlns:a16="http://schemas.microsoft.com/office/drawing/2014/main" id="{F95A6B00-A7CB-5B33-7E67-B6224692A5D4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997385" y="0"/>
            <a:ext cx="6194611" cy="6858000"/>
          </a:xfrm>
          <a:solidFill>
            <a:srgbClr val="C8C8CD"/>
          </a:solidFill>
        </p:spPr>
      </p:pic>
      <p:sp>
        <p:nvSpPr>
          <p:cNvPr id="5" name="Segnaposto immagine 16">
            <a:extLst>
              <a:ext uri="{FF2B5EF4-FFF2-40B4-BE49-F238E27FC236}">
                <a16:creationId xmlns:a16="http://schemas.microsoft.com/office/drawing/2014/main" id="{809EC76B-704B-FEDB-C0DE-10C749F9625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088882" y="2962784"/>
            <a:ext cx="1817013" cy="1816967"/>
          </a:xfr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lvl="0"/>
            <a:r>
              <a:rPr lang="it-IT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6" name="Segnaposto testo 10">
            <a:extLst>
              <a:ext uri="{FF2B5EF4-FFF2-40B4-BE49-F238E27FC236}">
                <a16:creationId xmlns:a16="http://schemas.microsoft.com/office/drawing/2014/main" id="{1AC1FCF6-9A5B-3573-545D-3B0C0C35B34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0352" y="3991072"/>
            <a:ext cx="3865799" cy="1479608"/>
          </a:xfrm>
        </p:spPr>
        <p:txBody>
          <a:bodyPr/>
          <a:lstStyle/>
          <a:p>
            <a:pPr lvl="0">
              <a:lnSpc>
                <a:spcPct val="110000"/>
              </a:lnSpc>
            </a:pPr>
            <a:r>
              <a:rPr lang="it-IT" sz="1400" b="0">
                <a:solidFill>
                  <a:srgbClr val="000000"/>
                </a:solidFill>
                <a:latin typeface="Arial"/>
                <a:cs typeface="Arial"/>
              </a:rPr>
              <a:t>Thanks to a diverse portfolio of businesses, including </a:t>
            </a:r>
            <a:r>
              <a:rPr lang="it-IT" sz="1400">
                <a:solidFill>
                  <a:srgbClr val="000000"/>
                </a:solidFill>
                <a:latin typeface="Arial"/>
                <a:cs typeface="Arial"/>
              </a:rPr>
              <a:t>Engines</a:t>
            </a:r>
            <a:r>
              <a:rPr lang="it-IT" sz="1400" b="0">
                <a:solidFill>
                  <a:srgbClr val="000000"/>
                </a:solidFill>
                <a:latin typeface="Arial"/>
                <a:cs typeface="Arial"/>
              </a:rPr>
              <a:t>, Power Systems, Home Energy, Kohler Uninterruptible Power, Clarke Energy and the Wilmott Group, Rehlko builds resilience and improves lives and communities, ensuring a more reliable energy future.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654D7BA-D38F-5084-559D-EF20A6942D7F}"/>
              </a:ext>
            </a:extLst>
          </p:cNvPr>
          <p:cNvSpPr/>
          <p:nvPr/>
        </p:nvSpPr>
        <p:spPr>
          <a:xfrm>
            <a:off x="410126" y="1859514"/>
            <a:ext cx="4461046" cy="34873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121C30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MISSION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20">
            <a:extLst>
              <a:ext uri="{FF2B5EF4-FFF2-40B4-BE49-F238E27FC236}">
                <a16:creationId xmlns:a16="http://schemas.microsoft.com/office/drawing/2014/main" id="{959C8FD3-7C3B-95F4-3A7C-83A204D918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68" b="5568"/>
          <a:stretch>
            <a:fillRect/>
          </a:stretch>
        </p:blipFill>
        <p:spPr>
          <a:xfrm>
            <a:off x="-1408" y="0"/>
            <a:ext cx="12193405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Segnaposto testo 8">
            <a:extLst>
              <a:ext uri="{FF2B5EF4-FFF2-40B4-BE49-F238E27FC236}">
                <a16:creationId xmlns:a16="http://schemas.microsoft.com/office/drawing/2014/main" id="{08F636FB-3399-BF0D-7A26-58E2B856D80D}"/>
              </a:ext>
            </a:extLst>
          </p:cNvPr>
          <p:cNvSpPr txBox="1"/>
          <p:nvPr/>
        </p:nvSpPr>
        <p:spPr>
          <a:xfrm>
            <a:off x="6150903" y="996284"/>
            <a:ext cx="5007428" cy="14364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For our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isse Works Book Italic" pitchFamily="18"/>
                <a:ea typeface="+mn-ea"/>
                <a:cs typeface="Arial" pitchFamily="34"/>
              </a:rPr>
              <a:t>customers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, our solutions are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isse Works Book Italic" pitchFamily="18"/>
                <a:ea typeface="+mn-ea"/>
                <a:cs typeface="Arial" pitchFamily="34"/>
              </a:rPr>
              <a:t>mission critical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– they are designed to perform flawlessly. Always.  </a:t>
            </a:r>
          </a:p>
        </p:txBody>
      </p:sp>
      <p:grpSp>
        <p:nvGrpSpPr>
          <p:cNvPr id="4" name="Gruppo 1">
            <a:extLst>
              <a:ext uri="{FF2B5EF4-FFF2-40B4-BE49-F238E27FC236}">
                <a16:creationId xmlns:a16="http://schemas.microsoft.com/office/drawing/2014/main" id="{48B46184-A3BB-E343-7B4B-6DF5F5F00C6F}"/>
              </a:ext>
            </a:extLst>
          </p:cNvPr>
          <p:cNvGrpSpPr/>
          <p:nvPr/>
        </p:nvGrpSpPr>
        <p:grpSpPr>
          <a:xfrm>
            <a:off x="0" y="0"/>
            <a:ext cx="5007428" cy="3429000"/>
            <a:chOff x="0" y="0"/>
            <a:chExt cx="5007428" cy="3429000"/>
          </a:xfrm>
        </p:grpSpPr>
        <p:sp>
          <p:nvSpPr>
            <p:cNvPr id="5" name="TextBox 1">
              <a:extLst>
                <a:ext uri="{FF2B5EF4-FFF2-40B4-BE49-F238E27FC236}">
                  <a16:creationId xmlns:a16="http://schemas.microsoft.com/office/drawing/2014/main" id="{5AFAB953-563B-F1A3-A5D7-0A37C716D3E1}"/>
                </a:ext>
              </a:extLst>
            </p:cNvPr>
            <p:cNvSpPr txBox="1"/>
            <p:nvPr/>
          </p:nvSpPr>
          <p:spPr>
            <a:xfrm>
              <a:off x="0" y="0"/>
              <a:ext cx="5007428" cy="3429000"/>
            </a:xfrm>
            <a:prstGeom prst="rect">
              <a:avLst/>
            </a:prstGeom>
            <a:solidFill>
              <a:srgbClr val="121F33"/>
            </a:solidFill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CasellaDiTesto 10">
              <a:extLst>
                <a:ext uri="{FF2B5EF4-FFF2-40B4-BE49-F238E27FC236}">
                  <a16:creationId xmlns:a16="http://schemas.microsoft.com/office/drawing/2014/main" id="{C1A4508D-DDE8-F59D-1C2F-DCB627847E09}"/>
                </a:ext>
              </a:extLst>
            </p:cNvPr>
            <p:cNvSpPr txBox="1"/>
            <p:nvPr/>
          </p:nvSpPr>
          <p:spPr>
            <a:xfrm>
              <a:off x="653210" y="1950369"/>
              <a:ext cx="4354217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ADCEFF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What does this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ADCEFF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mean for Engines?</a:t>
              </a:r>
              <a:endPara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ADCE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endParaRPr>
            </a:p>
          </p:txBody>
        </p:sp>
        <p:pic>
          <p:nvPicPr>
            <p:cNvPr id="7" name="Immagine 21">
              <a:extLst>
                <a:ext uri="{FF2B5EF4-FFF2-40B4-BE49-F238E27FC236}">
                  <a16:creationId xmlns:a16="http://schemas.microsoft.com/office/drawing/2014/main" id="{F2D29F47-2A60-A133-F971-A05B31491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1791" y="627296"/>
              <a:ext cx="2133121" cy="572780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20">
            <a:extLst>
              <a:ext uri="{FF2B5EF4-FFF2-40B4-BE49-F238E27FC236}">
                <a16:creationId xmlns:a16="http://schemas.microsoft.com/office/drawing/2014/main" id="{490AAA07-7D62-531B-9E05-D15645ADC4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99" b="4599"/>
          <a:stretch>
            <a:fillRect/>
          </a:stretch>
        </p:blipFill>
        <p:spPr>
          <a:xfrm>
            <a:off x="-1408" y="0"/>
            <a:ext cx="12193405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Segnaposto testo 8">
            <a:extLst>
              <a:ext uri="{FF2B5EF4-FFF2-40B4-BE49-F238E27FC236}">
                <a16:creationId xmlns:a16="http://schemas.microsoft.com/office/drawing/2014/main" id="{637451E6-61BF-3C4D-573B-DFE33D6B2889}"/>
              </a:ext>
            </a:extLst>
          </p:cNvPr>
          <p:cNvSpPr txBox="1"/>
          <p:nvPr/>
        </p:nvSpPr>
        <p:spPr>
          <a:xfrm>
            <a:off x="6264426" y="996284"/>
            <a:ext cx="5274359" cy="14364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Our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isse Works Book Italic" pitchFamily="18"/>
                <a:ea typeface="+mn-ea"/>
                <a:cs typeface="Arial" pitchFamily="34"/>
              </a:rPr>
              <a:t>team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is always ready – offering exceptional collaborative support, anywhere, anytime, in any way.  </a:t>
            </a:r>
          </a:p>
        </p:txBody>
      </p:sp>
      <p:grpSp>
        <p:nvGrpSpPr>
          <p:cNvPr id="4" name="Gruppo 1">
            <a:extLst>
              <a:ext uri="{FF2B5EF4-FFF2-40B4-BE49-F238E27FC236}">
                <a16:creationId xmlns:a16="http://schemas.microsoft.com/office/drawing/2014/main" id="{1DA6504B-8D44-6180-B508-DB0439582486}"/>
              </a:ext>
            </a:extLst>
          </p:cNvPr>
          <p:cNvGrpSpPr/>
          <p:nvPr/>
        </p:nvGrpSpPr>
        <p:grpSpPr>
          <a:xfrm>
            <a:off x="0" y="0"/>
            <a:ext cx="5007428" cy="3429000"/>
            <a:chOff x="0" y="0"/>
            <a:chExt cx="5007428" cy="3429000"/>
          </a:xfrm>
        </p:grpSpPr>
        <p:sp>
          <p:nvSpPr>
            <p:cNvPr id="5" name="TextBox 1">
              <a:extLst>
                <a:ext uri="{FF2B5EF4-FFF2-40B4-BE49-F238E27FC236}">
                  <a16:creationId xmlns:a16="http://schemas.microsoft.com/office/drawing/2014/main" id="{1880E732-1B63-9B5B-87E3-03BDACDCFDBF}"/>
                </a:ext>
              </a:extLst>
            </p:cNvPr>
            <p:cNvSpPr txBox="1"/>
            <p:nvPr/>
          </p:nvSpPr>
          <p:spPr>
            <a:xfrm>
              <a:off x="0" y="0"/>
              <a:ext cx="5007428" cy="3429000"/>
            </a:xfrm>
            <a:prstGeom prst="rect">
              <a:avLst/>
            </a:prstGeom>
            <a:solidFill>
              <a:srgbClr val="121F33"/>
            </a:solidFill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CasellaDiTesto 10">
              <a:extLst>
                <a:ext uri="{FF2B5EF4-FFF2-40B4-BE49-F238E27FC236}">
                  <a16:creationId xmlns:a16="http://schemas.microsoft.com/office/drawing/2014/main" id="{2B6D211A-A1EE-5861-F208-8E89A7D2FEB2}"/>
                </a:ext>
              </a:extLst>
            </p:cNvPr>
            <p:cNvSpPr txBox="1"/>
            <p:nvPr/>
          </p:nvSpPr>
          <p:spPr>
            <a:xfrm>
              <a:off x="653210" y="1950369"/>
              <a:ext cx="4354217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ADCEFF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What does this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ADCEFF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mean for Engines?</a:t>
              </a:r>
              <a:endPara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ADCE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endParaRPr>
            </a:p>
          </p:txBody>
        </p:sp>
        <p:pic>
          <p:nvPicPr>
            <p:cNvPr id="7" name="Immagine 21">
              <a:extLst>
                <a:ext uri="{FF2B5EF4-FFF2-40B4-BE49-F238E27FC236}">
                  <a16:creationId xmlns:a16="http://schemas.microsoft.com/office/drawing/2014/main" id="{8C81D3DC-C1DB-4DD3-5D75-872028671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1791" y="627296"/>
              <a:ext cx="2133121" cy="572780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20">
            <a:extLst>
              <a:ext uri="{FF2B5EF4-FFF2-40B4-BE49-F238E27FC236}">
                <a16:creationId xmlns:a16="http://schemas.microsoft.com/office/drawing/2014/main" id="{4A9C3A9F-BE0C-EFD9-A8FB-9F786275FD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408" y="0"/>
            <a:ext cx="12193405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Segnaposto testo 8">
            <a:extLst>
              <a:ext uri="{FF2B5EF4-FFF2-40B4-BE49-F238E27FC236}">
                <a16:creationId xmlns:a16="http://schemas.microsoft.com/office/drawing/2014/main" id="{5ED94945-9A9B-0481-38D0-7BFED476DFF1}"/>
              </a:ext>
            </a:extLst>
          </p:cNvPr>
          <p:cNvSpPr txBox="1"/>
          <p:nvPr/>
        </p:nvSpPr>
        <p:spPr>
          <a:xfrm>
            <a:off x="6264426" y="996284"/>
            <a:ext cx="5105936" cy="158789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For the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isse Works Book Italic" pitchFamily="18"/>
                <a:ea typeface="+mn-ea"/>
                <a:cs typeface="Arial" pitchFamily="34"/>
              </a:rPr>
              <a:t>community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, we strive to make the world a better place – by continuously innovating with impactful, sustainable energy solutions that drive positive change. </a:t>
            </a:r>
            <a:endParaRPr kumimoji="0" lang="en-US" sz="20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/>
              <a:ea typeface="+mn-ea"/>
              <a:cs typeface="Arial" pitchFamily="34"/>
            </a:endParaRPr>
          </a:p>
        </p:txBody>
      </p:sp>
      <p:grpSp>
        <p:nvGrpSpPr>
          <p:cNvPr id="4" name="Gruppo 1">
            <a:extLst>
              <a:ext uri="{FF2B5EF4-FFF2-40B4-BE49-F238E27FC236}">
                <a16:creationId xmlns:a16="http://schemas.microsoft.com/office/drawing/2014/main" id="{71216C84-D301-1656-6E28-E690317D576B}"/>
              </a:ext>
            </a:extLst>
          </p:cNvPr>
          <p:cNvGrpSpPr/>
          <p:nvPr/>
        </p:nvGrpSpPr>
        <p:grpSpPr>
          <a:xfrm>
            <a:off x="0" y="0"/>
            <a:ext cx="5007428" cy="3429000"/>
            <a:chOff x="0" y="0"/>
            <a:chExt cx="5007428" cy="3429000"/>
          </a:xfrm>
        </p:grpSpPr>
        <p:sp>
          <p:nvSpPr>
            <p:cNvPr id="5" name="TextBox 1">
              <a:extLst>
                <a:ext uri="{FF2B5EF4-FFF2-40B4-BE49-F238E27FC236}">
                  <a16:creationId xmlns:a16="http://schemas.microsoft.com/office/drawing/2014/main" id="{B1832E72-69AC-E9A3-CCDB-999348096F1A}"/>
                </a:ext>
              </a:extLst>
            </p:cNvPr>
            <p:cNvSpPr txBox="1"/>
            <p:nvPr/>
          </p:nvSpPr>
          <p:spPr>
            <a:xfrm>
              <a:off x="0" y="0"/>
              <a:ext cx="5007428" cy="3429000"/>
            </a:xfrm>
            <a:prstGeom prst="rect">
              <a:avLst/>
            </a:prstGeom>
            <a:solidFill>
              <a:srgbClr val="121F33"/>
            </a:solidFill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CasellaDiTesto 10">
              <a:extLst>
                <a:ext uri="{FF2B5EF4-FFF2-40B4-BE49-F238E27FC236}">
                  <a16:creationId xmlns:a16="http://schemas.microsoft.com/office/drawing/2014/main" id="{25844031-F920-3149-32AD-DDE15AC69131}"/>
                </a:ext>
              </a:extLst>
            </p:cNvPr>
            <p:cNvSpPr txBox="1"/>
            <p:nvPr/>
          </p:nvSpPr>
          <p:spPr>
            <a:xfrm>
              <a:off x="653210" y="1950369"/>
              <a:ext cx="4354217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ADCEFF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What does this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ADCEFF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mean for Engines?</a:t>
              </a:r>
              <a:endPara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ADCE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endParaRPr>
            </a:p>
          </p:txBody>
        </p:sp>
        <p:pic>
          <p:nvPicPr>
            <p:cNvPr id="7" name="Immagine 21">
              <a:extLst>
                <a:ext uri="{FF2B5EF4-FFF2-40B4-BE49-F238E27FC236}">
                  <a16:creationId xmlns:a16="http://schemas.microsoft.com/office/drawing/2014/main" id="{D7790F60-268C-8823-CB04-3074DD517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1791" y="627296"/>
              <a:ext cx="2133121" cy="572780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immagine 17">
            <a:extLst>
              <a:ext uri="{FF2B5EF4-FFF2-40B4-BE49-F238E27FC236}">
                <a16:creationId xmlns:a16="http://schemas.microsoft.com/office/drawing/2014/main" id="{1A29A3A2-0128-6762-1FEA-864A6E0F56E2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1996" cy="6858000"/>
          </a:xfrm>
          <a:solidFill>
            <a:srgbClr val="C8C8CD"/>
          </a:solidFill>
        </p:spPr>
      </p:pic>
      <p:sp>
        <p:nvSpPr>
          <p:cNvPr id="3" name="Segnaposto immagine 12">
            <a:extLst>
              <a:ext uri="{FF2B5EF4-FFF2-40B4-BE49-F238E27FC236}">
                <a16:creationId xmlns:a16="http://schemas.microsoft.com/office/drawing/2014/main" id="{CADA82A1-75B0-ABB7-E03B-B0123340413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84139" y="6197794"/>
            <a:ext cx="1108892" cy="513773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0012A761-5346-FF2A-1E89-287C69F5927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1A3AAE-4904-407F-8925-C2C5B0DA03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21F33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21F33"/>
              </a:solidFill>
              <a:effectLst/>
              <a:uLnTx/>
              <a:uFillTx/>
              <a:latin typeface="Arial" pitchFamily="34"/>
              <a:ea typeface="+mn-ea"/>
              <a:cs typeface="Arial" pitchFamily="34"/>
            </a:endParaRPr>
          </a:p>
        </p:txBody>
      </p:sp>
      <p:sp>
        <p:nvSpPr>
          <p:cNvPr id="5" name="Segnaposto immagine 14">
            <a:extLst>
              <a:ext uri="{FF2B5EF4-FFF2-40B4-BE49-F238E27FC236}">
                <a16:creationId xmlns:a16="http://schemas.microsoft.com/office/drawing/2014/main" id="{68D0DD6C-346F-F085-311E-5F1B66EAD0F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28387" y="698217"/>
            <a:ext cx="1976731" cy="1976676"/>
          </a:xfr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9E8C79D-E6DE-2727-151F-B75CCDA00EF4}"/>
              </a:ext>
            </a:extLst>
          </p:cNvPr>
          <p:cNvSpPr txBox="1"/>
          <p:nvPr/>
        </p:nvSpPr>
        <p:spPr>
          <a:xfrm>
            <a:off x="3079059" y="1217075"/>
            <a:ext cx="8439006" cy="23083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isse Works Book Italic" pitchFamily="18"/>
                <a:ea typeface="+mn-ea"/>
                <a:cs typeface="+mn-cs"/>
              </a:rPr>
              <a:t>Empowering our customers 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 thrive in mission critical situations, delivering unmatched performance anywhere, anytime, in every way.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E10F8A-EF84-2CD7-66DE-70EAF83CE662}"/>
              </a:ext>
            </a:extLst>
          </p:cNvPr>
          <p:cNvSpPr txBox="1"/>
          <p:nvPr/>
        </p:nvSpPr>
        <p:spPr>
          <a:xfrm>
            <a:off x="3079059" y="664814"/>
            <a:ext cx="8439006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ENGINES PURPOSE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28" descr="A construction vehicle in a field&#10;&#10;Description automatically generated with medium confidence">
            <a:extLst>
              <a:ext uri="{FF2B5EF4-FFF2-40B4-BE49-F238E27FC236}">
                <a16:creationId xmlns:a16="http://schemas.microsoft.com/office/drawing/2014/main" id="{40906957-62B8-6E58-4EEA-0F9B3D155093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 l="21404" r="46125"/>
          <a:stretch>
            <a:fillRect/>
          </a:stretch>
        </p:blipFill>
        <p:spPr>
          <a:xfrm>
            <a:off x="2171635" y="2158998"/>
            <a:ext cx="1323978" cy="2716216"/>
          </a:xfrm>
          <a:solidFill>
            <a:srgbClr val="C8C8CD"/>
          </a:solidFill>
        </p:spPr>
      </p:pic>
      <p:pic>
        <p:nvPicPr>
          <p:cNvPr id="3" name="Picture Placeholder 30" descr="A group of blue lift platforms&#10;&#10;Description automatically generated">
            <a:extLst>
              <a:ext uri="{FF2B5EF4-FFF2-40B4-BE49-F238E27FC236}">
                <a16:creationId xmlns:a16="http://schemas.microsoft.com/office/drawing/2014/main" id="{46FBFBE4-F2C0-9060-5761-3F17CDE53C5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4"/>
          <a:srcRect l="40105" r="28473"/>
          <a:stretch>
            <a:fillRect/>
          </a:stretch>
        </p:blipFill>
        <p:spPr>
          <a:xfrm>
            <a:off x="5162354" y="2158998"/>
            <a:ext cx="1323978" cy="2716216"/>
          </a:xfrm>
          <a:solidFill>
            <a:srgbClr val="C8C8CD"/>
          </a:solidFill>
        </p:spPr>
      </p:pic>
      <p:pic>
        <p:nvPicPr>
          <p:cNvPr id="4" name="Picture Placeholder 32" descr="A tractor in a field&#10;&#10;Description automatically generated">
            <a:extLst>
              <a:ext uri="{FF2B5EF4-FFF2-40B4-BE49-F238E27FC236}">
                <a16:creationId xmlns:a16="http://schemas.microsoft.com/office/drawing/2014/main" id="{263C0B03-EE0F-E083-D3EE-7F3257ADE491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5"/>
          <a:srcRect l="32604" r="34925"/>
          <a:stretch>
            <a:fillRect/>
          </a:stretch>
        </p:blipFill>
        <p:spPr>
          <a:xfrm>
            <a:off x="676271" y="2158998"/>
            <a:ext cx="1323978" cy="2716216"/>
          </a:xfrm>
          <a:solidFill>
            <a:srgbClr val="C8C8CD"/>
          </a:solidFill>
        </p:spPr>
      </p:pic>
      <p:pic>
        <p:nvPicPr>
          <p:cNvPr id="5" name="Picture Placeholder 36" descr="A person riding a lawn mower&#10;&#10;Description automatically generated">
            <a:extLst>
              <a:ext uri="{FF2B5EF4-FFF2-40B4-BE49-F238E27FC236}">
                <a16:creationId xmlns:a16="http://schemas.microsoft.com/office/drawing/2014/main" id="{3F73A26C-C051-343C-4738-6D246CAB704F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6"/>
          <a:srcRect l="23388" r="23936"/>
          <a:stretch>
            <a:fillRect/>
          </a:stretch>
        </p:blipFill>
        <p:spPr>
          <a:xfrm>
            <a:off x="6657709" y="2158998"/>
            <a:ext cx="1323978" cy="2716216"/>
          </a:xfrm>
          <a:solidFill>
            <a:srgbClr val="C8C8CD"/>
          </a:solidFill>
        </p:spPr>
      </p:pic>
      <p:pic>
        <p:nvPicPr>
          <p:cNvPr id="6" name="Picture Placeholder 38" descr="A white container with blue logo&#10;&#10;Description automatically generated">
            <a:extLst>
              <a:ext uri="{FF2B5EF4-FFF2-40B4-BE49-F238E27FC236}">
                <a16:creationId xmlns:a16="http://schemas.microsoft.com/office/drawing/2014/main" id="{83BF76DB-C564-4227-7F7F-D538B17AD35A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7"/>
          <a:srcRect l="42875" r="8144"/>
          <a:stretch>
            <a:fillRect/>
          </a:stretch>
        </p:blipFill>
        <p:spPr>
          <a:xfrm>
            <a:off x="8153073" y="2158998"/>
            <a:ext cx="1372550" cy="2716216"/>
          </a:xfrm>
          <a:solidFill>
            <a:srgbClr val="C8C8CD"/>
          </a:solidFill>
        </p:spPr>
      </p:pic>
      <p:pic>
        <p:nvPicPr>
          <p:cNvPr id="7" name="Picture Placeholder 40" descr="A person wearing a mask and gloves welding a metal structure&#10;&#10;Description automatically generated">
            <a:extLst>
              <a:ext uri="{FF2B5EF4-FFF2-40B4-BE49-F238E27FC236}">
                <a16:creationId xmlns:a16="http://schemas.microsoft.com/office/drawing/2014/main" id="{B25DFB99-43D0-565A-F47B-CD6F9B736BD5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8"/>
          <a:srcRect l="27970" r="39505"/>
          <a:stretch>
            <a:fillRect/>
          </a:stretch>
        </p:blipFill>
        <p:spPr>
          <a:xfrm>
            <a:off x="3666990" y="2158998"/>
            <a:ext cx="1323978" cy="2716216"/>
          </a:xfrm>
          <a:solidFill>
            <a:srgbClr val="C8C8CD"/>
          </a:solidFill>
        </p:spPr>
      </p:pic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07CB4288-6E75-6D73-F379-37BF1D8D2B4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048822" y="5020915"/>
            <a:ext cx="1569585" cy="700046"/>
          </a:xfrm>
        </p:spPr>
        <p:txBody>
          <a:bodyPr anchorCtr="1"/>
          <a:lstStyle/>
          <a:p>
            <a:pPr lvl="0" algn="ctr"/>
            <a:r>
              <a:rPr lang="en-US" sz="1400">
                <a:solidFill>
                  <a:srgbClr val="000000"/>
                </a:solidFill>
              </a:rPr>
              <a:t>Construction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0B2AC630-130F-8DD1-3212-C15FE7C38C7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541" y="5020915"/>
            <a:ext cx="1569585" cy="700046"/>
          </a:xfrm>
        </p:spPr>
        <p:txBody>
          <a:bodyPr anchorCtr="1"/>
          <a:lstStyle/>
          <a:p>
            <a:pPr lvl="0" algn="ctr"/>
            <a:r>
              <a:rPr lang="en-US" sz="1400">
                <a:solidFill>
                  <a:srgbClr val="000000"/>
                </a:solidFill>
              </a:rPr>
              <a:t>Material handling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8407C087-F5C5-1FDE-9E45-1ACE04E765D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2040" y="5020915"/>
            <a:ext cx="1569585" cy="700046"/>
          </a:xfrm>
        </p:spPr>
        <p:txBody>
          <a:bodyPr anchorCtr="1"/>
          <a:lstStyle/>
          <a:p>
            <a:pPr lvl="0" algn="ctr"/>
            <a:r>
              <a:rPr lang="en-US" sz="1400">
                <a:solidFill>
                  <a:srgbClr val="000000"/>
                </a:solidFill>
              </a:rPr>
              <a:t>Agriculture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F78221CE-0DA1-6523-B01A-7514E3B619F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34905" y="5020915"/>
            <a:ext cx="1569585" cy="700046"/>
          </a:xfrm>
        </p:spPr>
        <p:txBody>
          <a:bodyPr anchorCtr="1"/>
          <a:lstStyle/>
          <a:p>
            <a:pPr lvl="0" algn="ctr"/>
            <a:r>
              <a:rPr lang="en-US" sz="1400">
                <a:solidFill>
                  <a:srgbClr val="000000"/>
                </a:solidFill>
              </a:rPr>
              <a:t>Turf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5E814544-76E9-FADF-E959-3F136F5F9CD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981687" y="5020915"/>
            <a:ext cx="1569585" cy="700046"/>
          </a:xfrm>
        </p:spPr>
        <p:txBody>
          <a:bodyPr anchorCtr="1"/>
          <a:lstStyle/>
          <a:p>
            <a:pPr lvl="0" algn="ctr"/>
            <a:r>
              <a:rPr lang="en-US" sz="1400">
                <a:solidFill>
                  <a:srgbClr val="000000"/>
                </a:solidFill>
              </a:rPr>
              <a:t>Power generation</a:t>
            </a:r>
          </a:p>
        </p:txBody>
      </p:sp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B8A5875B-F7AB-1AAB-9527-2E3B236BE23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44186" y="5020915"/>
            <a:ext cx="1569585" cy="700046"/>
          </a:xfrm>
        </p:spPr>
        <p:txBody>
          <a:bodyPr anchorCtr="1"/>
          <a:lstStyle/>
          <a:p>
            <a:pPr lvl="0" algn="ctr"/>
            <a:r>
              <a:rPr lang="en-US" sz="1400">
                <a:solidFill>
                  <a:srgbClr val="000000"/>
                </a:solidFill>
              </a:rPr>
              <a:t>Industrial</a:t>
            </a: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DDB07FBD-11EA-9090-9AEB-5DDE0306E3A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D615F9-33FD-4B52-AB33-775C10DF65C2}" type="datetime1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1/22/2026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/>
              <a:ea typeface="+mn-ea"/>
              <a:cs typeface="Arial" pitchFamily="34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0C81D04D-BC9F-D5C1-1257-1A1FDE874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A9679-D015-4306-82A5-4EAC4FB38BEA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/>
              <a:ea typeface="+mn-ea"/>
              <a:cs typeface="Arial" pitchFamily="34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FBF1607-E8F6-0873-1D5A-37B1B79A1E8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Markets served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B96FDAD2-E01C-1ECE-1D4C-47A997C8BC38}"/>
              </a:ext>
            </a:extLst>
          </p:cNvPr>
          <p:cNvSpPr txBox="1"/>
          <p:nvPr/>
        </p:nvSpPr>
        <p:spPr>
          <a:xfrm>
            <a:off x="9598493" y="5020915"/>
            <a:ext cx="1569585" cy="70004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Marine</a:t>
            </a:r>
          </a:p>
        </p:txBody>
      </p:sp>
      <p:pic>
        <p:nvPicPr>
          <p:cNvPr id="18" name="Immagine 7">
            <a:extLst>
              <a:ext uri="{FF2B5EF4-FFF2-40B4-BE49-F238E27FC236}">
                <a16:creationId xmlns:a16="http://schemas.microsoft.com/office/drawing/2014/main" id="{4E9A8329-9F82-5385-6763-D306A56FA5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97010" y="5210178"/>
            <a:ext cx="1342778" cy="40116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9" name="Picture Placeholder 38">
            <a:extLst>
              <a:ext uri="{FF2B5EF4-FFF2-40B4-BE49-F238E27FC236}">
                <a16:creationId xmlns:a16="http://schemas.microsoft.com/office/drawing/2014/main" id="{2C949D42-77FE-BC37-47A1-D326F101E14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8890" b="8890"/>
          <a:stretch>
            <a:fillRect/>
          </a:stretch>
        </p:blipFill>
        <p:spPr>
          <a:xfrm>
            <a:off x="9726143" y="2158998"/>
            <a:ext cx="1372550" cy="2716216"/>
          </a:xfrm>
          <a:prstGeom prst="rect">
            <a:avLst/>
          </a:prstGeom>
          <a:solidFill>
            <a:srgbClr val="C8C8CD"/>
          </a:solidFill>
          <a:ln cap="flat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6">
            <a:extLst>
              <a:ext uri="{FF2B5EF4-FFF2-40B4-BE49-F238E27FC236}">
                <a16:creationId xmlns:a16="http://schemas.microsoft.com/office/drawing/2014/main" id="{B8AA8FC2-3701-1153-FF6E-0DBAF0F7E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54" y="6289828"/>
            <a:ext cx="1148550" cy="3062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magine 14">
            <a:extLst>
              <a:ext uri="{FF2B5EF4-FFF2-40B4-BE49-F238E27FC236}">
                <a16:creationId xmlns:a16="http://schemas.microsoft.com/office/drawing/2014/main" id="{C37A880A-52A2-62DB-2429-5F2023071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2106" y="0"/>
            <a:ext cx="8150641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ttangolo 5">
            <a:extLst>
              <a:ext uri="{FF2B5EF4-FFF2-40B4-BE49-F238E27FC236}">
                <a16:creationId xmlns:a16="http://schemas.microsoft.com/office/drawing/2014/main" id="{4059C5FC-78BF-4F1B-BC62-916269124F72}"/>
              </a:ext>
            </a:extLst>
          </p:cNvPr>
          <p:cNvSpPr/>
          <p:nvPr/>
        </p:nvSpPr>
        <p:spPr>
          <a:xfrm>
            <a:off x="0" y="0"/>
            <a:ext cx="4775197" cy="2339099"/>
          </a:xfrm>
          <a:prstGeom prst="rect">
            <a:avLst/>
          </a:prstGeom>
          <a:solidFill>
            <a:srgbClr val="121F3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ADCEFF"/>
              </a:solidFill>
              <a:effectLst/>
              <a:uLnTx/>
              <a:uFillTx/>
              <a:latin typeface="Arial" pitchFamily="34"/>
              <a:ea typeface="+mn-ea"/>
              <a:cs typeface="Arial" pitchFamily="34"/>
            </a:endParaRPr>
          </a:p>
        </p:txBody>
      </p:sp>
      <p:sp>
        <p:nvSpPr>
          <p:cNvPr id="5" name="CasellaDiTesto 10">
            <a:extLst>
              <a:ext uri="{FF2B5EF4-FFF2-40B4-BE49-F238E27FC236}">
                <a16:creationId xmlns:a16="http://schemas.microsoft.com/office/drawing/2014/main" id="{D5CCC99D-A3F0-0588-D7EC-78CB4DDB0EFD}"/>
              </a:ext>
            </a:extLst>
          </p:cNvPr>
          <p:cNvSpPr txBox="1"/>
          <p:nvPr/>
        </p:nvSpPr>
        <p:spPr>
          <a:xfrm>
            <a:off x="529254" y="537191"/>
            <a:ext cx="4026432" cy="14465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ADCE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Our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ADCEFF"/>
                </a:solidFill>
                <a:effectLst/>
                <a:uLnTx/>
                <a:uFillTx/>
                <a:latin typeface="Suisse Works Book Italic" pitchFamily="18"/>
                <a:ea typeface="+mn-ea"/>
                <a:cs typeface="Arial" pitchFamily="34"/>
              </a:rPr>
              <a:t>values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ADCEFF"/>
              </a:solidFill>
              <a:effectLst/>
              <a:uLnTx/>
              <a:uFillTx/>
              <a:latin typeface="Arial" pitchFamily="34"/>
              <a:ea typeface="+mn-ea"/>
              <a:cs typeface="Arial" pitchFamily="34"/>
            </a:endParaRPr>
          </a:p>
        </p:txBody>
      </p:sp>
      <p:pic>
        <p:nvPicPr>
          <p:cNvPr id="6" name="Immagine 1">
            <a:extLst>
              <a:ext uri="{FF2B5EF4-FFF2-40B4-BE49-F238E27FC236}">
                <a16:creationId xmlns:a16="http://schemas.microsoft.com/office/drawing/2014/main" id="{F52094B6-8A92-B4E9-BA45-9888E3754BE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585" t="9314" r="3847"/>
          <a:stretch>
            <a:fillRect/>
          </a:stretch>
        </p:blipFill>
        <p:spPr>
          <a:xfrm>
            <a:off x="0" y="2232562"/>
            <a:ext cx="4775197" cy="4625437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7" name="Gruppo 25">
            <a:extLst>
              <a:ext uri="{FF2B5EF4-FFF2-40B4-BE49-F238E27FC236}">
                <a16:creationId xmlns:a16="http://schemas.microsoft.com/office/drawing/2014/main" id="{BFE96857-C1EE-14C5-1141-59A4FA2F868D}"/>
              </a:ext>
            </a:extLst>
          </p:cNvPr>
          <p:cNvGrpSpPr/>
          <p:nvPr/>
        </p:nvGrpSpPr>
        <p:grpSpPr>
          <a:xfrm>
            <a:off x="5304452" y="623200"/>
            <a:ext cx="2911293" cy="1715898"/>
            <a:chOff x="5304452" y="623200"/>
            <a:chExt cx="2911293" cy="1715898"/>
          </a:xfrm>
        </p:grpSpPr>
        <p:sp>
          <p:nvSpPr>
            <p:cNvPr id="8" name="CasellaDiTesto 15">
              <a:extLst>
                <a:ext uri="{FF2B5EF4-FFF2-40B4-BE49-F238E27FC236}">
                  <a16:creationId xmlns:a16="http://schemas.microsoft.com/office/drawing/2014/main" id="{6CDE5282-B752-C47E-2EE9-688F28B937A6}"/>
                </a:ext>
              </a:extLst>
            </p:cNvPr>
            <p:cNvSpPr txBox="1"/>
            <p:nvPr/>
          </p:nvSpPr>
          <p:spPr>
            <a:xfrm>
              <a:off x="5371459" y="623200"/>
              <a:ext cx="2844286" cy="584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Curiosity</a:t>
              </a:r>
            </a:p>
          </p:txBody>
        </p:sp>
        <p:sp>
          <p:nvSpPr>
            <p:cNvPr id="9" name="CasellaDiTesto 17">
              <a:extLst>
                <a:ext uri="{FF2B5EF4-FFF2-40B4-BE49-F238E27FC236}">
                  <a16:creationId xmlns:a16="http://schemas.microsoft.com/office/drawing/2014/main" id="{FA0F58D5-DF3B-7BE5-04C6-C6B7604A41F6}"/>
                </a:ext>
              </a:extLst>
            </p:cNvPr>
            <p:cNvSpPr txBox="1"/>
            <p:nvPr/>
          </p:nvSpPr>
          <p:spPr>
            <a:xfrm>
              <a:off x="5304452" y="1384995"/>
              <a:ext cx="2844286" cy="95410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A6A6A6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Curiosity can unlock opportunities to solve tomorrow’s challenges and to enable our  own team to grow</a:t>
              </a:r>
            </a:p>
          </p:txBody>
        </p:sp>
      </p:grpSp>
      <p:grpSp>
        <p:nvGrpSpPr>
          <p:cNvPr id="10" name="Gruppo 26">
            <a:extLst>
              <a:ext uri="{FF2B5EF4-FFF2-40B4-BE49-F238E27FC236}">
                <a16:creationId xmlns:a16="http://schemas.microsoft.com/office/drawing/2014/main" id="{4106AABD-4F51-97EA-DAA6-E6F7BF2E4FD5}"/>
              </a:ext>
            </a:extLst>
          </p:cNvPr>
          <p:cNvGrpSpPr/>
          <p:nvPr/>
        </p:nvGrpSpPr>
        <p:grpSpPr>
          <a:xfrm>
            <a:off x="9003621" y="623200"/>
            <a:ext cx="2911293" cy="1500456"/>
            <a:chOff x="9003621" y="623200"/>
            <a:chExt cx="2911293" cy="1500456"/>
          </a:xfrm>
        </p:grpSpPr>
        <p:sp>
          <p:nvSpPr>
            <p:cNvPr id="11" name="CasellaDiTesto 18">
              <a:extLst>
                <a:ext uri="{FF2B5EF4-FFF2-40B4-BE49-F238E27FC236}">
                  <a16:creationId xmlns:a16="http://schemas.microsoft.com/office/drawing/2014/main" id="{053B3B25-5A96-39AC-8F64-0B0F41AAEEF5}"/>
                </a:ext>
              </a:extLst>
            </p:cNvPr>
            <p:cNvSpPr txBox="1"/>
            <p:nvPr/>
          </p:nvSpPr>
          <p:spPr>
            <a:xfrm>
              <a:off x="9070628" y="623200"/>
              <a:ext cx="2844286" cy="584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Trust</a:t>
              </a:r>
            </a:p>
          </p:txBody>
        </p:sp>
        <p:sp>
          <p:nvSpPr>
            <p:cNvPr id="12" name="CasellaDiTesto 19">
              <a:extLst>
                <a:ext uri="{FF2B5EF4-FFF2-40B4-BE49-F238E27FC236}">
                  <a16:creationId xmlns:a16="http://schemas.microsoft.com/office/drawing/2014/main" id="{674E897B-86D2-5F20-967D-C689B9E227C0}"/>
                </a:ext>
              </a:extLst>
            </p:cNvPr>
            <p:cNvSpPr txBox="1"/>
            <p:nvPr/>
          </p:nvSpPr>
          <p:spPr>
            <a:xfrm>
              <a:off x="9003621" y="1384995"/>
              <a:ext cx="2844286" cy="7386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A6A6A6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Trust enables us to be confident, own our decisions, and to solve challenges together</a:t>
              </a:r>
            </a:p>
          </p:txBody>
        </p:sp>
      </p:grpSp>
      <p:grpSp>
        <p:nvGrpSpPr>
          <p:cNvPr id="13" name="Gruppo 27">
            <a:extLst>
              <a:ext uri="{FF2B5EF4-FFF2-40B4-BE49-F238E27FC236}">
                <a16:creationId xmlns:a16="http://schemas.microsoft.com/office/drawing/2014/main" id="{797AF28A-D06E-98DD-4621-3CB2B14C2830}"/>
              </a:ext>
            </a:extLst>
          </p:cNvPr>
          <p:cNvGrpSpPr/>
          <p:nvPr/>
        </p:nvGrpSpPr>
        <p:grpSpPr>
          <a:xfrm>
            <a:off x="5304452" y="4225387"/>
            <a:ext cx="2911293" cy="1500448"/>
            <a:chOff x="5304452" y="4225387"/>
            <a:chExt cx="2911293" cy="1500448"/>
          </a:xfrm>
        </p:grpSpPr>
        <p:sp>
          <p:nvSpPr>
            <p:cNvPr id="14" name="CasellaDiTesto 21">
              <a:extLst>
                <a:ext uri="{FF2B5EF4-FFF2-40B4-BE49-F238E27FC236}">
                  <a16:creationId xmlns:a16="http://schemas.microsoft.com/office/drawing/2014/main" id="{00CF738F-F5BF-0941-7828-B26E096A2447}"/>
                </a:ext>
              </a:extLst>
            </p:cNvPr>
            <p:cNvSpPr txBox="1"/>
            <p:nvPr/>
          </p:nvSpPr>
          <p:spPr>
            <a:xfrm>
              <a:off x="5371459" y="4225387"/>
              <a:ext cx="2844286" cy="584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Pace</a:t>
              </a:r>
            </a:p>
          </p:txBody>
        </p:sp>
        <p:sp>
          <p:nvSpPr>
            <p:cNvPr id="15" name="CasellaDiTesto 22">
              <a:extLst>
                <a:ext uri="{FF2B5EF4-FFF2-40B4-BE49-F238E27FC236}">
                  <a16:creationId xmlns:a16="http://schemas.microsoft.com/office/drawing/2014/main" id="{D992EEF4-08B8-9036-B094-AF1900DA15A9}"/>
                </a:ext>
              </a:extLst>
            </p:cNvPr>
            <p:cNvSpPr txBox="1"/>
            <p:nvPr/>
          </p:nvSpPr>
          <p:spPr>
            <a:xfrm>
              <a:off x="5304452" y="4987174"/>
              <a:ext cx="2844286" cy="7386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A6A6A6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Pace and prioritizing helps us make informed choices about the work that matter most</a:t>
              </a:r>
            </a:p>
          </p:txBody>
        </p:sp>
      </p:grpSp>
      <p:grpSp>
        <p:nvGrpSpPr>
          <p:cNvPr id="16" name="Gruppo 28">
            <a:extLst>
              <a:ext uri="{FF2B5EF4-FFF2-40B4-BE49-F238E27FC236}">
                <a16:creationId xmlns:a16="http://schemas.microsoft.com/office/drawing/2014/main" id="{813C0B79-6B1C-6C01-D1FE-1D4A66C03ACA}"/>
              </a:ext>
            </a:extLst>
          </p:cNvPr>
          <p:cNvGrpSpPr/>
          <p:nvPr/>
        </p:nvGrpSpPr>
        <p:grpSpPr>
          <a:xfrm>
            <a:off x="9003621" y="4225387"/>
            <a:ext cx="2911293" cy="1500448"/>
            <a:chOff x="9003621" y="4225387"/>
            <a:chExt cx="2911293" cy="1500448"/>
          </a:xfrm>
        </p:grpSpPr>
        <p:sp>
          <p:nvSpPr>
            <p:cNvPr id="17" name="CasellaDiTesto 23">
              <a:extLst>
                <a:ext uri="{FF2B5EF4-FFF2-40B4-BE49-F238E27FC236}">
                  <a16:creationId xmlns:a16="http://schemas.microsoft.com/office/drawing/2014/main" id="{A85CF31C-FFDD-6208-3D7D-3BE0A8B34F46}"/>
                </a:ext>
              </a:extLst>
            </p:cNvPr>
            <p:cNvSpPr txBox="1"/>
            <p:nvPr/>
          </p:nvSpPr>
          <p:spPr>
            <a:xfrm>
              <a:off x="9070628" y="4225387"/>
              <a:ext cx="2844286" cy="584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Excellence</a:t>
              </a:r>
            </a:p>
          </p:txBody>
        </p:sp>
        <p:sp>
          <p:nvSpPr>
            <p:cNvPr id="18" name="CasellaDiTesto 24">
              <a:extLst>
                <a:ext uri="{FF2B5EF4-FFF2-40B4-BE49-F238E27FC236}">
                  <a16:creationId xmlns:a16="http://schemas.microsoft.com/office/drawing/2014/main" id="{1947E856-C34F-2502-B79D-12E981EEDF77}"/>
                </a:ext>
              </a:extLst>
            </p:cNvPr>
            <p:cNvSpPr txBox="1"/>
            <p:nvPr/>
          </p:nvSpPr>
          <p:spPr>
            <a:xfrm>
              <a:off x="9003621" y="4987174"/>
              <a:ext cx="2844286" cy="7386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A6A6A6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Excellence is the focus that centers our work on finding the win every day </a:t>
              </a:r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4">
            <a:extLst>
              <a:ext uri="{FF2B5EF4-FFF2-40B4-BE49-F238E27FC236}">
                <a16:creationId xmlns:a16="http://schemas.microsoft.com/office/drawing/2014/main" id="{68B4CFF2-1B1E-9458-1C65-FBAB97695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" y="0"/>
            <a:ext cx="12189537" cy="685938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ttangolo 35">
            <a:extLst>
              <a:ext uri="{FF2B5EF4-FFF2-40B4-BE49-F238E27FC236}">
                <a16:creationId xmlns:a16="http://schemas.microsoft.com/office/drawing/2014/main" id="{B04E16EE-454F-8899-56AD-56A93B75BD81}"/>
              </a:ext>
            </a:extLst>
          </p:cNvPr>
          <p:cNvSpPr/>
          <p:nvPr/>
        </p:nvSpPr>
        <p:spPr>
          <a:xfrm>
            <a:off x="-6483" y="-2487"/>
            <a:ext cx="12189537" cy="6858000"/>
          </a:xfrm>
          <a:prstGeom prst="rect">
            <a:avLst/>
          </a:prstGeom>
          <a:solidFill>
            <a:srgbClr val="336EE5">
              <a:alpha val="49776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Titolo 13">
            <a:extLst>
              <a:ext uri="{FF2B5EF4-FFF2-40B4-BE49-F238E27FC236}">
                <a16:creationId xmlns:a16="http://schemas.microsoft.com/office/drawing/2014/main" id="{57DDCA88-E9D3-A2E7-F11A-E780BB5953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4849" y="704984"/>
            <a:ext cx="9779946" cy="1071018"/>
          </a:xfrm>
        </p:spPr>
        <p:txBody>
          <a:bodyPr anchor="t"/>
          <a:lstStyle/>
          <a:p>
            <a:pPr lvl="0"/>
            <a:r>
              <a:rPr lang="it-IT" sz="3200">
                <a:solidFill>
                  <a:srgbClr val="FFFFFF"/>
                </a:solidFill>
              </a:rPr>
              <a:t>The </a:t>
            </a:r>
            <a:r>
              <a:rPr lang="en-US" sz="3200">
                <a:solidFill>
                  <a:srgbClr val="FFFFFF"/>
                </a:solidFill>
              </a:rPr>
              <a:t>Engines</a:t>
            </a:r>
            <a:br>
              <a:rPr lang="it-IT" sz="3200">
                <a:solidFill>
                  <a:srgbClr val="FFFFFF"/>
                </a:solidFill>
              </a:rPr>
            </a:br>
            <a:r>
              <a:rPr lang="it-IT" sz="3200">
                <a:solidFill>
                  <a:srgbClr val="FFFFFF"/>
                </a:solidFill>
                <a:latin typeface="Suisse Works Book Italic" pitchFamily="18"/>
              </a:rPr>
              <a:t>Leadership</a:t>
            </a:r>
            <a:r>
              <a:rPr lang="it-IT" sz="3200">
                <a:solidFill>
                  <a:srgbClr val="FFFFFF"/>
                </a:solidFill>
              </a:rPr>
              <a:t> Team</a:t>
            </a:r>
          </a:p>
        </p:txBody>
      </p:sp>
      <p:sp>
        <p:nvSpPr>
          <p:cNvPr id="5" name="Segnaposto numero diapositiva 6">
            <a:extLst>
              <a:ext uri="{FF2B5EF4-FFF2-40B4-BE49-F238E27FC236}">
                <a16:creationId xmlns:a16="http://schemas.microsoft.com/office/drawing/2014/main" id="{BA2E57D0-504D-62C1-320D-27C5865503DD}"/>
              </a:ext>
            </a:extLst>
          </p:cNvPr>
          <p:cNvSpPr txBox="1"/>
          <p:nvPr/>
        </p:nvSpPr>
        <p:spPr>
          <a:xfrm>
            <a:off x="12830897" y="6995653"/>
            <a:ext cx="523868" cy="2703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6095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srgbClr val="55565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6" name="Gruppo 9">
            <a:extLst>
              <a:ext uri="{FF2B5EF4-FFF2-40B4-BE49-F238E27FC236}">
                <a16:creationId xmlns:a16="http://schemas.microsoft.com/office/drawing/2014/main" id="{F83A7872-5E20-ADCB-069A-E13CEA6A15F7}"/>
              </a:ext>
            </a:extLst>
          </p:cNvPr>
          <p:cNvGrpSpPr/>
          <p:nvPr/>
        </p:nvGrpSpPr>
        <p:grpSpPr>
          <a:xfrm>
            <a:off x="921843" y="1901403"/>
            <a:ext cx="3226250" cy="3814794"/>
            <a:chOff x="921843" y="1901403"/>
            <a:chExt cx="3226250" cy="3814794"/>
          </a:xfrm>
        </p:grpSpPr>
        <p:sp>
          <p:nvSpPr>
            <p:cNvPr id="7" name="Rettangolo con angoli arrotondati 2">
              <a:extLst>
                <a:ext uri="{FF2B5EF4-FFF2-40B4-BE49-F238E27FC236}">
                  <a16:creationId xmlns:a16="http://schemas.microsoft.com/office/drawing/2014/main" id="{3F52514B-1C4E-7372-2F68-58ACDC4F387E}"/>
                </a:ext>
              </a:extLst>
            </p:cNvPr>
            <p:cNvSpPr/>
            <p:nvPr/>
          </p:nvSpPr>
          <p:spPr>
            <a:xfrm>
              <a:off x="921843" y="1901403"/>
              <a:ext cx="3226250" cy="3814794"/>
            </a:xfrm>
            <a:custGeom>
              <a:avLst>
                <a:gd name="f0" fmla="val 1135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TextBox 57">
              <a:extLst>
                <a:ext uri="{FF2B5EF4-FFF2-40B4-BE49-F238E27FC236}">
                  <a16:creationId xmlns:a16="http://schemas.microsoft.com/office/drawing/2014/main" id="{76EA80B6-4BD6-50F8-0DE4-F0E4D1B91B4E}"/>
                </a:ext>
              </a:extLst>
            </p:cNvPr>
            <p:cNvSpPr txBox="1"/>
            <p:nvPr/>
          </p:nvSpPr>
          <p:spPr>
            <a:xfrm>
              <a:off x="1139214" y="5016041"/>
              <a:ext cx="2163031" cy="53354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1219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itchFamily="34"/>
                </a:rPr>
                <a:t>Eric Fontaine</a:t>
              </a:r>
            </a:p>
            <a:p>
              <a:pPr marL="0" marR="0" lvl="0" indent="0" algn="l" defTabSz="1219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067" b="0" i="1" u="none" strike="noStrike" kern="1200" cap="none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/>
                  <a:ea typeface="+mn-ea"/>
                  <a:cs typeface="Arial" pitchFamily="34"/>
                </a:rPr>
                <a:t>President – Engines</a:t>
              </a:r>
            </a:p>
          </p:txBody>
        </p:sp>
      </p:grpSp>
      <p:pic>
        <p:nvPicPr>
          <p:cNvPr id="9" name="Immagine 11">
            <a:extLst>
              <a:ext uri="{FF2B5EF4-FFF2-40B4-BE49-F238E27FC236}">
                <a16:creationId xmlns:a16="http://schemas.microsoft.com/office/drawing/2014/main" id="{E3713235-8254-5B02-411F-7C7CADE30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951" y="6205182"/>
            <a:ext cx="1155929" cy="30635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CasellaDiTesto 36">
            <a:extLst>
              <a:ext uri="{FF2B5EF4-FFF2-40B4-BE49-F238E27FC236}">
                <a16:creationId xmlns:a16="http://schemas.microsoft.com/office/drawing/2014/main" id="{4614F4C7-750F-8EA6-2099-3CD6998B7D44}"/>
              </a:ext>
            </a:extLst>
          </p:cNvPr>
          <p:cNvSpPr txBox="1"/>
          <p:nvPr/>
        </p:nvSpPr>
        <p:spPr>
          <a:xfrm>
            <a:off x="3444947" y="-584795"/>
            <a:ext cx="18472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grpSp>
        <p:nvGrpSpPr>
          <p:cNvPr id="11" name="Gruppo 45">
            <a:extLst>
              <a:ext uri="{FF2B5EF4-FFF2-40B4-BE49-F238E27FC236}">
                <a16:creationId xmlns:a16="http://schemas.microsoft.com/office/drawing/2014/main" id="{AC7BD075-5660-FA0E-BC4B-7F04712D16A6}"/>
              </a:ext>
            </a:extLst>
          </p:cNvPr>
          <p:cNvGrpSpPr/>
          <p:nvPr/>
        </p:nvGrpSpPr>
        <p:grpSpPr>
          <a:xfrm>
            <a:off x="4870286" y="1012277"/>
            <a:ext cx="2391915" cy="884115"/>
            <a:chOff x="4870286" y="1012277"/>
            <a:chExt cx="2391915" cy="884115"/>
          </a:xfrm>
        </p:grpSpPr>
        <p:sp>
          <p:nvSpPr>
            <p:cNvPr id="12" name="Rettangolo con angoli arrotondati 7">
              <a:extLst>
                <a:ext uri="{FF2B5EF4-FFF2-40B4-BE49-F238E27FC236}">
                  <a16:creationId xmlns:a16="http://schemas.microsoft.com/office/drawing/2014/main" id="{C0B93143-7C91-99A1-79E1-CB8AABF22DC4}"/>
                </a:ext>
              </a:extLst>
            </p:cNvPr>
            <p:cNvSpPr/>
            <p:nvPr/>
          </p:nvSpPr>
          <p:spPr>
            <a:xfrm>
              <a:off x="4882822" y="1012277"/>
              <a:ext cx="2266834" cy="876991"/>
            </a:xfrm>
            <a:custGeom>
              <a:avLst>
                <a:gd name="f0" fmla="val 1135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TextBox 57">
              <a:extLst>
                <a:ext uri="{FF2B5EF4-FFF2-40B4-BE49-F238E27FC236}">
                  <a16:creationId xmlns:a16="http://schemas.microsoft.com/office/drawing/2014/main" id="{67DA3697-D77F-5FB5-7FFA-45052BF4338A}"/>
                </a:ext>
              </a:extLst>
            </p:cNvPr>
            <p:cNvSpPr txBox="1"/>
            <p:nvPr/>
          </p:nvSpPr>
          <p:spPr>
            <a:xfrm>
              <a:off x="5698879" y="1121145"/>
              <a:ext cx="1563322" cy="49244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1219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Massimiliano Bonanni</a:t>
              </a:r>
            </a:p>
            <a:p>
              <a:pPr marL="0" marR="0" lvl="0" indent="0" algn="l" defTabSz="1219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800" b="0" i="1" u="none" strike="noStrike" kern="1200" cap="none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/>
                  <a:ea typeface="+mn-ea"/>
                  <a:cs typeface="Arial" pitchFamily="34"/>
                </a:rPr>
                <a:t>GM - Product </a:t>
              </a:r>
            </a:p>
            <a:p>
              <a:pPr marL="0" marR="0" lvl="0" indent="0" algn="l" defTabSz="1219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800" b="0" i="1" u="none" strike="noStrike" kern="1200" cap="none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/>
                  <a:ea typeface="+mn-ea"/>
                  <a:cs typeface="Arial" pitchFamily="34"/>
                </a:rPr>
                <a:t>Strategy, Engines</a:t>
              </a:r>
            </a:p>
          </p:txBody>
        </p:sp>
        <p:pic>
          <p:nvPicPr>
            <p:cNvPr id="14" name="Immagine 15" descr="Immagine che contiene persona, tuta, abbigliamento, cravatta&#10;&#10;Descrizione generata automaticamente">
              <a:extLst>
                <a:ext uri="{FF2B5EF4-FFF2-40B4-BE49-F238E27FC236}">
                  <a16:creationId xmlns:a16="http://schemas.microsoft.com/office/drawing/2014/main" id="{3C747AF6-A935-2CE8-EA35-25F3B2397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3116" b="-444"/>
            <a:stretch>
              <a:fillRect/>
            </a:stretch>
          </p:blipFill>
          <p:spPr>
            <a:xfrm>
              <a:off x="4870286" y="1097600"/>
              <a:ext cx="781647" cy="798792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15" name="Gruppo 49">
            <a:extLst>
              <a:ext uri="{FF2B5EF4-FFF2-40B4-BE49-F238E27FC236}">
                <a16:creationId xmlns:a16="http://schemas.microsoft.com/office/drawing/2014/main" id="{652105C0-257D-C467-59E3-924A0B2C60C6}"/>
              </a:ext>
            </a:extLst>
          </p:cNvPr>
          <p:cNvGrpSpPr/>
          <p:nvPr/>
        </p:nvGrpSpPr>
        <p:grpSpPr>
          <a:xfrm>
            <a:off x="4851239" y="2056723"/>
            <a:ext cx="2384151" cy="905228"/>
            <a:chOff x="4851239" y="2056723"/>
            <a:chExt cx="2384151" cy="905228"/>
          </a:xfrm>
        </p:grpSpPr>
        <p:sp>
          <p:nvSpPr>
            <p:cNvPr id="16" name="Rettangolo con angoli arrotondati 39">
              <a:extLst>
                <a:ext uri="{FF2B5EF4-FFF2-40B4-BE49-F238E27FC236}">
                  <a16:creationId xmlns:a16="http://schemas.microsoft.com/office/drawing/2014/main" id="{04E01714-2AF2-7421-6EC2-661E909A90F9}"/>
                </a:ext>
              </a:extLst>
            </p:cNvPr>
            <p:cNvSpPr/>
            <p:nvPr/>
          </p:nvSpPr>
          <p:spPr>
            <a:xfrm>
              <a:off x="4859816" y="2068564"/>
              <a:ext cx="2289840" cy="876991"/>
            </a:xfrm>
            <a:custGeom>
              <a:avLst>
                <a:gd name="f0" fmla="val 1135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7" name="Immagine 20" descr="Immagine che contiene uomo, persona, cravatta, tuta&#10;&#10;Descrizione generata automaticamente">
              <a:extLst>
                <a:ext uri="{FF2B5EF4-FFF2-40B4-BE49-F238E27FC236}">
                  <a16:creationId xmlns:a16="http://schemas.microsoft.com/office/drawing/2014/main" id="{E3AF90AD-E3D7-6AA1-5FAB-1151DA9A8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51239" y="2056723"/>
              <a:ext cx="746580" cy="905228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8" name="TextBox 57">
              <a:extLst>
                <a:ext uri="{FF2B5EF4-FFF2-40B4-BE49-F238E27FC236}">
                  <a16:creationId xmlns:a16="http://schemas.microsoft.com/office/drawing/2014/main" id="{61751556-9695-5AE1-FE3F-3610A353C13F}"/>
                </a:ext>
              </a:extLst>
            </p:cNvPr>
            <p:cNvSpPr txBox="1"/>
            <p:nvPr/>
          </p:nvSpPr>
          <p:spPr>
            <a:xfrm>
              <a:off x="5749161" y="2158358"/>
              <a:ext cx="1486229" cy="49244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1219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itchFamily="34"/>
                </a:rPr>
                <a:t>Nino De Giglio</a:t>
              </a:r>
            </a:p>
            <a:p>
              <a:pPr marL="0" marR="0" lvl="0" indent="0" algn="l" defTabSz="1219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GB" sz="800" b="0" i="1" u="none" strike="noStrike" kern="1200" cap="none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/>
                  <a:ea typeface="+mn-ea"/>
                  <a:cs typeface="Arial" pitchFamily="34"/>
                </a:rPr>
                <a:t>Director Mktg Comms &amp; Channel Mgmt., Engines</a:t>
              </a:r>
              <a:endParaRPr kumimoji="0" lang="en-US" sz="800" b="0" i="1" u="none" strike="noStrike" kern="1200" cap="none" spc="0" normalizeH="0" baseline="0" noProof="0">
                <a:ln>
                  <a:noFill/>
                </a:ln>
                <a:solidFill>
                  <a:srgbClr val="336EE5"/>
                </a:solidFill>
                <a:effectLst/>
                <a:uLnTx/>
                <a:uFillTx/>
                <a:latin typeface="Arial"/>
                <a:ea typeface="+mn-ea"/>
                <a:cs typeface="Arial" pitchFamily="34"/>
              </a:endParaRPr>
            </a:p>
          </p:txBody>
        </p:sp>
      </p:grpSp>
      <p:grpSp>
        <p:nvGrpSpPr>
          <p:cNvPr id="19" name="Gruppo 52">
            <a:extLst>
              <a:ext uri="{FF2B5EF4-FFF2-40B4-BE49-F238E27FC236}">
                <a16:creationId xmlns:a16="http://schemas.microsoft.com/office/drawing/2014/main" id="{B0BB29A0-A674-15FB-7594-A50D7F1B18BD}"/>
              </a:ext>
            </a:extLst>
          </p:cNvPr>
          <p:cNvGrpSpPr/>
          <p:nvPr/>
        </p:nvGrpSpPr>
        <p:grpSpPr>
          <a:xfrm>
            <a:off x="7760064" y="3812746"/>
            <a:ext cx="2261128" cy="890406"/>
            <a:chOff x="7760064" y="3812746"/>
            <a:chExt cx="2261128" cy="890406"/>
          </a:xfrm>
        </p:grpSpPr>
        <p:sp>
          <p:nvSpPr>
            <p:cNvPr id="20" name="Rettangolo con angoli arrotondati 21">
              <a:extLst>
                <a:ext uri="{FF2B5EF4-FFF2-40B4-BE49-F238E27FC236}">
                  <a16:creationId xmlns:a16="http://schemas.microsoft.com/office/drawing/2014/main" id="{6B3C798E-BD52-7800-56ED-07E7C6B65480}"/>
                </a:ext>
              </a:extLst>
            </p:cNvPr>
            <p:cNvSpPr/>
            <p:nvPr/>
          </p:nvSpPr>
          <p:spPr>
            <a:xfrm>
              <a:off x="7760064" y="3812746"/>
              <a:ext cx="2261128" cy="890406"/>
            </a:xfrm>
            <a:custGeom>
              <a:avLst>
                <a:gd name="f0" fmla="val 1135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TextBox 57">
              <a:extLst>
                <a:ext uri="{FF2B5EF4-FFF2-40B4-BE49-F238E27FC236}">
                  <a16:creationId xmlns:a16="http://schemas.microsoft.com/office/drawing/2014/main" id="{8497DB76-CDC0-8CD9-AF21-7731BF914246}"/>
                </a:ext>
              </a:extLst>
            </p:cNvPr>
            <p:cNvSpPr txBox="1"/>
            <p:nvPr/>
          </p:nvSpPr>
          <p:spPr>
            <a:xfrm>
              <a:off x="8630582" y="3861748"/>
              <a:ext cx="1383734" cy="61555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1219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Eduardo Montero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l" defTabSz="1219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800" b="0" i="1" u="none" strike="noStrike" kern="1200" cap="none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/>
                  <a:ea typeface="+mn-ea"/>
                  <a:cs typeface="Arial" pitchFamily="34"/>
                </a:rPr>
                <a:t>VP-Sales &amp; Latin America, </a:t>
              </a:r>
            </a:p>
            <a:p>
              <a:pPr marL="0" marR="0" lvl="0" indent="0" algn="l" defTabSz="1219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800" b="0" i="1" u="none" strike="noStrike" kern="1200" cap="none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/>
                  <a:ea typeface="+mn-ea"/>
                  <a:cs typeface="Arial" pitchFamily="34"/>
                </a:rPr>
                <a:t>Engines Americas</a:t>
              </a:r>
            </a:p>
          </p:txBody>
        </p:sp>
      </p:grpSp>
      <p:grpSp>
        <p:nvGrpSpPr>
          <p:cNvPr id="22" name="Gruppo 55">
            <a:extLst>
              <a:ext uri="{FF2B5EF4-FFF2-40B4-BE49-F238E27FC236}">
                <a16:creationId xmlns:a16="http://schemas.microsoft.com/office/drawing/2014/main" id="{09D0207B-D9F4-104F-6A87-A5BF28952518}"/>
              </a:ext>
            </a:extLst>
          </p:cNvPr>
          <p:cNvGrpSpPr/>
          <p:nvPr/>
        </p:nvGrpSpPr>
        <p:grpSpPr>
          <a:xfrm>
            <a:off x="7742215" y="1498555"/>
            <a:ext cx="2288131" cy="939856"/>
            <a:chOff x="7742215" y="1498555"/>
            <a:chExt cx="2288131" cy="939856"/>
          </a:xfrm>
        </p:grpSpPr>
        <p:sp>
          <p:nvSpPr>
            <p:cNvPr id="23" name="Rettangolo con angoli arrotondati 33">
              <a:extLst>
                <a:ext uri="{FF2B5EF4-FFF2-40B4-BE49-F238E27FC236}">
                  <a16:creationId xmlns:a16="http://schemas.microsoft.com/office/drawing/2014/main" id="{4DDC658B-4C95-BA28-A144-C8343EF0A084}"/>
                </a:ext>
              </a:extLst>
            </p:cNvPr>
            <p:cNvSpPr/>
            <p:nvPr/>
          </p:nvSpPr>
          <p:spPr>
            <a:xfrm>
              <a:off x="7753389" y="1533174"/>
              <a:ext cx="2267995" cy="878400"/>
            </a:xfrm>
            <a:custGeom>
              <a:avLst>
                <a:gd name="f0" fmla="val 1135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TextBox 57">
              <a:extLst>
                <a:ext uri="{FF2B5EF4-FFF2-40B4-BE49-F238E27FC236}">
                  <a16:creationId xmlns:a16="http://schemas.microsoft.com/office/drawing/2014/main" id="{DC09EEC4-4024-5042-36B7-94AAE9DCB8A2}"/>
                </a:ext>
              </a:extLst>
            </p:cNvPr>
            <p:cNvSpPr txBox="1"/>
            <p:nvPr/>
          </p:nvSpPr>
          <p:spPr>
            <a:xfrm>
              <a:off x="8557010" y="1588532"/>
              <a:ext cx="1473336" cy="49244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1219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itchFamily="34"/>
                </a:rPr>
                <a:t>Alok Kumar</a:t>
              </a:r>
            </a:p>
            <a:p>
              <a:pPr marL="0" marR="0" lvl="0" indent="0" algn="l" defTabSz="1219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800" b="0" i="1" u="none" strike="noStrike" kern="1200" cap="none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/>
                  <a:ea typeface="+mn-ea"/>
                  <a:cs typeface="Arial" pitchFamily="34"/>
                </a:rPr>
                <a:t>Director Sales &amp; Service, Engines India</a:t>
              </a:r>
            </a:p>
          </p:txBody>
        </p:sp>
        <p:pic>
          <p:nvPicPr>
            <p:cNvPr id="25" name="Picture 6">
              <a:extLst>
                <a:ext uri="{FF2B5EF4-FFF2-40B4-BE49-F238E27FC236}">
                  <a16:creationId xmlns:a16="http://schemas.microsoft.com/office/drawing/2014/main" id="{59498C0B-A459-0152-3384-B459371A6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-243"/>
            <a:stretch>
              <a:fillRect/>
            </a:stretch>
          </p:blipFill>
          <p:spPr>
            <a:xfrm>
              <a:off x="7742215" y="1498555"/>
              <a:ext cx="664156" cy="939856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26" name="Gruppo 50">
            <a:extLst>
              <a:ext uri="{FF2B5EF4-FFF2-40B4-BE49-F238E27FC236}">
                <a16:creationId xmlns:a16="http://schemas.microsoft.com/office/drawing/2014/main" id="{8920F4FB-8231-6790-ECBC-9FFD8EF6E19D}"/>
              </a:ext>
            </a:extLst>
          </p:cNvPr>
          <p:cNvGrpSpPr/>
          <p:nvPr/>
        </p:nvGrpSpPr>
        <p:grpSpPr>
          <a:xfrm>
            <a:off x="7742215" y="2619189"/>
            <a:ext cx="2278977" cy="975875"/>
            <a:chOff x="7742215" y="2619189"/>
            <a:chExt cx="2278977" cy="975875"/>
          </a:xfrm>
        </p:grpSpPr>
        <p:sp>
          <p:nvSpPr>
            <p:cNvPr id="27" name="Rettangolo con angoli arrotondati 16">
              <a:extLst>
                <a:ext uri="{FF2B5EF4-FFF2-40B4-BE49-F238E27FC236}">
                  <a16:creationId xmlns:a16="http://schemas.microsoft.com/office/drawing/2014/main" id="{7277B362-92A2-3BF2-1D87-D22390C7DB51}"/>
                </a:ext>
              </a:extLst>
            </p:cNvPr>
            <p:cNvSpPr/>
            <p:nvPr/>
          </p:nvSpPr>
          <p:spPr>
            <a:xfrm>
              <a:off x="7753197" y="2691463"/>
              <a:ext cx="2267995" cy="890406"/>
            </a:xfrm>
            <a:custGeom>
              <a:avLst>
                <a:gd name="f0" fmla="val 1135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8" name="TextBox 57">
              <a:extLst>
                <a:ext uri="{FF2B5EF4-FFF2-40B4-BE49-F238E27FC236}">
                  <a16:creationId xmlns:a16="http://schemas.microsoft.com/office/drawing/2014/main" id="{6502637D-2E32-B660-06B4-BE52C0B9CC72}"/>
                </a:ext>
              </a:extLst>
            </p:cNvPr>
            <p:cNvSpPr txBox="1"/>
            <p:nvPr/>
          </p:nvSpPr>
          <p:spPr>
            <a:xfrm>
              <a:off x="8598377" y="2796985"/>
              <a:ext cx="1390610" cy="49244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1219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itchFamily="34"/>
                </a:rPr>
                <a:t>Shaoqi Li</a:t>
              </a:r>
            </a:p>
            <a:p>
              <a:pPr marL="0" marR="0" lvl="0" indent="0" algn="l" defTabSz="1219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800" b="0" i="1" u="none" strike="noStrike" kern="1200" cap="none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/>
                  <a:ea typeface="+mn-ea"/>
                  <a:cs typeface="Arial" pitchFamily="34"/>
                </a:rPr>
                <a:t>Commercial Director Engines China &amp; ASPAC</a:t>
              </a:r>
            </a:p>
          </p:txBody>
        </p:sp>
        <p:pic>
          <p:nvPicPr>
            <p:cNvPr id="29" name="Immagine 29" descr="Immagine che contiene persona, uomo, tuta, cravatta&#10;&#10;Descrizione generata automaticamente">
              <a:extLst>
                <a:ext uri="{FF2B5EF4-FFF2-40B4-BE49-F238E27FC236}">
                  <a16:creationId xmlns:a16="http://schemas.microsoft.com/office/drawing/2014/main" id="{983ED407-6326-4288-9B96-137E21822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 flipH="1">
              <a:off x="7742215" y="2619189"/>
              <a:ext cx="749506" cy="975875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30" name="Gruppo 28">
            <a:extLst>
              <a:ext uri="{FF2B5EF4-FFF2-40B4-BE49-F238E27FC236}">
                <a16:creationId xmlns:a16="http://schemas.microsoft.com/office/drawing/2014/main" id="{E8CB50D4-82CA-88FD-6AA1-3791DBFA6888}"/>
              </a:ext>
            </a:extLst>
          </p:cNvPr>
          <p:cNvGrpSpPr/>
          <p:nvPr/>
        </p:nvGrpSpPr>
        <p:grpSpPr>
          <a:xfrm>
            <a:off x="7757751" y="4886407"/>
            <a:ext cx="2436153" cy="901872"/>
            <a:chOff x="7757751" y="4886407"/>
            <a:chExt cx="2436153" cy="901872"/>
          </a:xfrm>
        </p:grpSpPr>
        <p:sp>
          <p:nvSpPr>
            <p:cNvPr id="31" name="Rettangolo con angoli arrotondati 17">
              <a:extLst>
                <a:ext uri="{FF2B5EF4-FFF2-40B4-BE49-F238E27FC236}">
                  <a16:creationId xmlns:a16="http://schemas.microsoft.com/office/drawing/2014/main" id="{BFBF08A0-0BDB-2104-E395-70913CBC1902}"/>
                </a:ext>
              </a:extLst>
            </p:cNvPr>
            <p:cNvSpPr/>
            <p:nvPr/>
          </p:nvSpPr>
          <p:spPr>
            <a:xfrm>
              <a:off x="7757751" y="4893457"/>
              <a:ext cx="2267995" cy="890406"/>
            </a:xfrm>
            <a:custGeom>
              <a:avLst>
                <a:gd name="f0" fmla="val 1135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TextBox 57">
              <a:extLst>
                <a:ext uri="{FF2B5EF4-FFF2-40B4-BE49-F238E27FC236}">
                  <a16:creationId xmlns:a16="http://schemas.microsoft.com/office/drawing/2014/main" id="{620E7A93-6D5A-849B-B503-843B91A8C45C}"/>
                </a:ext>
              </a:extLst>
            </p:cNvPr>
            <p:cNvSpPr txBox="1"/>
            <p:nvPr/>
          </p:nvSpPr>
          <p:spPr>
            <a:xfrm>
              <a:off x="8630582" y="4977847"/>
              <a:ext cx="1563322" cy="49244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1219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 pitchFamily="34"/>
                </a:rPr>
                <a:t>Thierry Navarro</a:t>
              </a:r>
            </a:p>
            <a:p>
              <a:pPr marL="0" marR="0" lvl="0" indent="0" algn="l" defTabSz="1219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800" b="0" i="1" u="none" strike="noStrike" kern="1200" cap="none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/>
                  <a:ea typeface="+mn-ea"/>
                  <a:cs typeface="Arial" pitchFamily="34"/>
                </a:rPr>
                <a:t>Director Sales, </a:t>
              </a:r>
            </a:p>
            <a:p>
              <a:pPr marL="0" marR="0" lvl="0" indent="0" algn="l" defTabSz="1219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800" b="0" i="1" u="none" strike="noStrike" kern="1200" cap="none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/>
                  <a:ea typeface="+mn-ea"/>
                  <a:cs typeface="Arial" pitchFamily="34"/>
                </a:rPr>
                <a:t>Engines EMEA</a:t>
              </a:r>
            </a:p>
          </p:txBody>
        </p:sp>
        <p:pic>
          <p:nvPicPr>
            <p:cNvPr id="33" name="Immagine 30">
              <a:extLst>
                <a:ext uri="{FF2B5EF4-FFF2-40B4-BE49-F238E27FC236}">
                  <a16:creationId xmlns:a16="http://schemas.microsoft.com/office/drawing/2014/main" id="{5160ED17-E73B-005B-53A6-A50190E4C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7758007" y="4886407"/>
              <a:ext cx="845243" cy="901872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34" name="Rettangolo con angoli arrotondati 19">
            <a:extLst>
              <a:ext uri="{FF2B5EF4-FFF2-40B4-BE49-F238E27FC236}">
                <a16:creationId xmlns:a16="http://schemas.microsoft.com/office/drawing/2014/main" id="{A02F9E6C-5CB3-84E2-0A37-99B7AC1B1080}"/>
              </a:ext>
            </a:extLst>
          </p:cNvPr>
          <p:cNvSpPr/>
          <p:nvPr/>
        </p:nvSpPr>
        <p:spPr>
          <a:xfrm>
            <a:off x="4881167" y="3147602"/>
            <a:ext cx="2268489" cy="876991"/>
          </a:xfrm>
          <a:custGeom>
            <a:avLst>
              <a:gd name="f0" fmla="val 1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TextBox 57">
            <a:extLst>
              <a:ext uri="{FF2B5EF4-FFF2-40B4-BE49-F238E27FC236}">
                <a16:creationId xmlns:a16="http://schemas.microsoft.com/office/drawing/2014/main" id="{297815F3-B737-BF01-3080-4E2182839DA1}"/>
              </a:ext>
            </a:extLst>
          </p:cNvPr>
          <p:cNvSpPr txBox="1"/>
          <p:nvPr/>
        </p:nvSpPr>
        <p:spPr>
          <a:xfrm>
            <a:off x="5729987" y="3189765"/>
            <a:ext cx="1373995" cy="6155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12191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Chris Rector </a:t>
            </a:r>
          </a:p>
          <a:p>
            <a:pPr marL="0" marR="0" lvl="0" indent="0" algn="l" defTabSz="12191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800" b="0" i="1" u="none" strike="noStrike" kern="1200" cap="none" spc="0" normalizeH="0" baseline="0" noProof="0">
                <a:ln>
                  <a:noFill/>
                </a:ln>
                <a:solidFill>
                  <a:srgbClr val="336EE5"/>
                </a:solidFill>
                <a:effectLst/>
                <a:uLnTx/>
                <a:uFillTx/>
                <a:latin typeface="Arial"/>
                <a:ea typeface="+mn-ea"/>
                <a:cs typeface="Arial" pitchFamily="34"/>
              </a:rPr>
              <a:t>Director Aftermarket Service &amp; Support, Engines</a:t>
            </a:r>
          </a:p>
        </p:txBody>
      </p:sp>
      <p:pic>
        <p:nvPicPr>
          <p:cNvPr id="36" name="Picture 2" descr="A person in a suit&#10;&#10;Description automatically generated with low confidence">
            <a:extLst>
              <a:ext uri="{FF2B5EF4-FFF2-40B4-BE49-F238E27FC236}">
                <a16:creationId xmlns:a16="http://schemas.microsoft.com/office/drawing/2014/main" id="{3D370C8D-DBC6-5011-9289-EE077B00AFB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872746" y="3147602"/>
            <a:ext cx="644999" cy="88318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37" name="Gruppo 48">
            <a:extLst>
              <a:ext uri="{FF2B5EF4-FFF2-40B4-BE49-F238E27FC236}">
                <a16:creationId xmlns:a16="http://schemas.microsoft.com/office/drawing/2014/main" id="{B25EAED1-C519-A177-56AE-D065753013CB}"/>
              </a:ext>
            </a:extLst>
          </p:cNvPr>
          <p:cNvGrpSpPr/>
          <p:nvPr/>
        </p:nvGrpSpPr>
        <p:grpSpPr>
          <a:xfrm>
            <a:off x="4890119" y="4198065"/>
            <a:ext cx="2259537" cy="916667"/>
            <a:chOff x="4890119" y="4198065"/>
            <a:chExt cx="2259537" cy="916667"/>
          </a:xfrm>
        </p:grpSpPr>
        <p:sp>
          <p:nvSpPr>
            <p:cNvPr id="38" name="Rettangolo con angoli arrotondati 25">
              <a:extLst>
                <a:ext uri="{FF2B5EF4-FFF2-40B4-BE49-F238E27FC236}">
                  <a16:creationId xmlns:a16="http://schemas.microsoft.com/office/drawing/2014/main" id="{3101324F-C250-608A-FC5E-D05A65DC0FAA}"/>
                </a:ext>
              </a:extLst>
            </p:cNvPr>
            <p:cNvSpPr/>
            <p:nvPr/>
          </p:nvSpPr>
          <p:spPr>
            <a:xfrm>
              <a:off x="4897407" y="4227572"/>
              <a:ext cx="2252249" cy="876991"/>
            </a:xfrm>
            <a:custGeom>
              <a:avLst>
                <a:gd name="f0" fmla="val 1135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9" name="TextBox 57">
              <a:extLst>
                <a:ext uri="{FF2B5EF4-FFF2-40B4-BE49-F238E27FC236}">
                  <a16:creationId xmlns:a16="http://schemas.microsoft.com/office/drawing/2014/main" id="{0FA09CB7-6599-EFAB-462D-D7FBE226BB53}"/>
                </a:ext>
              </a:extLst>
            </p:cNvPr>
            <p:cNvSpPr txBox="1"/>
            <p:nvPr/>
          </p:nvSpPr>
          <p:spPr>
            <a:xfrm>
              <a:off x="5746226" y="4279254"/>
              <a:ext cx="1357755" cy="49244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1219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Dave Finch</a:t>
              </a:r>
            </a:p>
            <a:p>
              <a:pPr marL="0" marR="0" lvl="0" indent="0" algn="l" defTabSz="12191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800" b="0" i="1" u="none" strike="noStrike" kern="1200" cap="none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/>
                  <a:ea typeface="+mn-ea"/>
                  <a:cs typeface="Arial" pitchFamily="34"/>
                </a:rPr>
                <a:t>Director Continuous Improvement, Engines</a:t>
              </a:r>
            </a:p>
          </p:txBody>
        </p:sp>
        <p:pic>
          <p:nvPicPr>
            <p:cNvPr id="40" name="Picture 2">
              <a:extLst>
                <a:ext uri="{FF2B5EF4-FFF2-40B4-BE49-F238E27FC236}">
                  <a16:creationId xmlns:a16="http://schemas.microsoft.com/office/drawing/2014/main" id="{27027117-1F4E-7612-37E0-8CC99299D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12016" t="4862" r="11758" b="19554"/>
            <a:stretch>
              <a:fillRect/>
            </a:stretch>
          </p:blipFill>
          <p:spPr>
            <a:xfrm>
              <a:off x="4890119" y="4198065"/>
              <a:ext cx="616278" cy="916667"/>
            </a:xfrm>
            <a:prstGeom prst="rect">
              <a:avLst/>
            </a:prstGeom>
            <a:noFill/>
            <a:ln cap="flat">
              <a:noFill/>
            </a:ln>
          </p:spPr>
        </p:pic>
      </p:grpSp>
      <p:grpSp>
        <p:nvGrpSpPr>
          <p:cNvPr id="41" name="Gruppo 44">
            <a:extLst>
              <a:ext uri="{FF2B5EF4-FFF2-40B4-BE49-F238E27FC236}">
                <a16:creationId xmlns:a16="http://schemas.microsoft.com/office/drawing/2014/main" id="{66F0C0B9-4A44-FBE6-923E-B0960BD7865A}"/>
              </a:ext>
            </a:extLst>
          </p:cNvPr>
          <p:cNvGrpSpPr/>
          <p:nvPr/>
        </p:nvGrpSpPr>
        <p:grpSpPr>
          <a:xfrm>
            <a:off x="4851239" y="5301810"/>
            <a:ext cx="2392052" cy="883923"/>
            <a:chOff x="4851239" y="5301810"/>
            <a:chExt cx="2392052" cy="883923"/>
          </a:xfrm>
        </p:grpSpPr>
        <p:grpSp>
          <p:nvGrpSpPr>
            <p:cNvPr id="42" name="Gruppo 34">
              <a:extLst>
                <a:ext uri="{FF2B5EF4-FFF2-40B4-BE49-F238E27FC236}">
                  <a16:creationId xmlns:a16="http://schemas.microsoft.com/office/drawing/2014/main" id="{4F52DA3A-D3EE-E735-3E19-CB39C25AD2FF}"/>
                </a:ext>
              </a:extLst>
            </p:cNvPr>
            <p:cNvGrpSpPr/>
            <p:nvPr/>
          </p:nvGrpSpPr>
          <p:grpSpPr>
            <a:xfrm>
              <a:off x="4880308" y="5301810"/>
              <a:ext cx="2362983" cy="877001"/>
              <a:chOff x="4880308" y="5301810"/>
              <a:chExt cx="2362983" cy="877001"/>
            </a:xfrm>
          </p:grpSpPr>
          <p:sp>
            <p:nvSpPr>
              <p:cNvPr id="43" name="Rettangolo con angoli arrotondati 37">
                <a:extLst>
                  <a:ext uri="{FF2B5EF4-FFF2-40B4-BE49-F238E27FC236}">
                    <a16:creationId xmlns:a16="http://schemas.microsoft.com/office/drawing/2014/main" id="{5FD9F7B3-7CE5-EA5D-083E-C64876334EEE}"/>
                  </a:ext>
                </a:extLst>
              </p:cNvPr>
              <p:cNvSpPr/>
              <p:nvPr/>
            </p:nvSpPr>
            <p:spPr>
              <a:xfrm>
                <a:off x="4880308" y="5301810"/>
                <a:ext cx="2252249" cy="877001"/>
              </a:xfrm>
              <a:custGeom>
                <a:avLst>
                  <a:gd name="f0" fmla="val 1135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TextBox 57">
                <a:extLst>
                  <a:ext uri="{FF2B5EF4-FFF2-40B4-BE49-F238E27FC236}">
                    <a16:creationId xmlns:a16="http://schemas.microsoft.com/office/drawing/2014/main" id="{3E7FCD2E-7249-825C-A91D-262FE1014E58}"/>
                  </a:ext>
                </a:extLst>
              </p:cNvPr>
              <p:cNvSpPr txBox="1"/>
              <p:nvPr/>
            </p:nvSpPr>
            <p:spPr>
              <a:xfrm>
                <a:off x="5749555" y="5403655"/>
                <a:ext cx="1493736" cy="492440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0" marR="0" lvl="0" indent="0" algn="l" defTabSz="121916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 pitchFamily="34"/>
                  </a:rPr>
                  <a:t>Quinn Derby</a:t>
                </a:r>
              </a:p>
              <a:p>
                <a:pPr marL="0" marR="0" lvl="0" indent="0" algn="l" defTabSz="121916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kumimoji="0" lang="en-US" sz="800" b="0" i="1" u="none" strike="noStrike" kern="1200" cap="none" spc="0" normalizeH="0" baseline="0" noProof="0">
                    <a:ln>
                      <a:noFill/>
                    </a:ln>
                    <a:solidFill>
                      <a:srgbClr val="336EE5"/>
                    </a:solidFill>
                    <a:effectLst/>
                    <a:uLnTx/>
                    <a:uFillTx/>
                    <a:latin typeface="Arial"/>
                    <a:ea typeface="+mn-ea"/>
                    <a:cs typeface="Arial" pitchFamily="34"/>
                  </a:rPr>
                  <a:t>Sr Mgr Product Marketing, Engines</a:t>
                </a:r>
              </a:p>
            </p:txBody>
          </p:sp>
        </p:grpSp>
        <p:pic>
          <p:nvPicPr>
            <p:cNvPr id="45" name="Immagine 43" descr="Immagine che contiene persona, Viso umano, vestiti, cravatta&#10;&#10;Il contenuto generato dall'IA potrebbe non essere corretto.">
              <a:extLst>
                <a:ext uri="{FF2B5EF4-FFF2-40B4-BE49-F238E27FC236}">
                  <a16:creationId xmlns:a16="http://schemas.microsoft.com/office/drawing/2014/main" id="{F447218C-5DE9-27C7-FE6B-68B24E42B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851239" y="5301810"/>
              <a:ext cx="747714" cy="883923"/>
            </a:xfrm>
            <a:prstGeom prst="rect">
              <a:avLst/>
            </a:prstGeom>
            <a:noFill/>
            <a:ln cap="flat">
              <a:noFill/>
            </a:ln>
          </p:spPr>
        </p:pic>
      </p:grpSp>
      <p:pic>
        <p:nvPicPr>
          <p:cNvPr id="46" name="Immagine 1" descr="Immagine che contiene Viso umano, persona, vestiti, primo piano&#10;&#10;Il contenuto generato dall'IA potrebbe non essere corretto.">
            <a:extLst>
              <a:ext uri="{FF2B5EF4-FFF2-40B4-BE49-F238E27FC236}">
                <a16:creationId xmlns:a16="http://schemas.microsoft.com/office/drawing/2014/main" id="{2A844C6B-BBB6-1B6A-6CBF-C52387966F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22751" y="2073584"/>
            <a:ext cx="2303291" cy="287975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7" name="Picture 5">
            <a:extLst>
              <a:ext uri="{FF2B5EF4-FFF2-40B4-BE49-F238E27FC236}">
                <a16:creationId xmlns:a16="http://schemas.microsoft.com/office/drawing/2014/main" id="{95A97EB4-C5E1-F81B-219F-19AAF58796D1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9302" t="6140" b="1703"/>
          <a:stretch>
            <a:fillRect/>
          </a:stretch>
        </p:blipFill>
        <p:spPr>
          <a:xfrm>
            <a:off x="7753353" y="3822027"/>
            <a:ext cx="742950" cy="89535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6">
            <a:extLst>
              <a:ext uri="{FF2B5EF4-FFF2-40B4-BE49-F238E27FC236}">
                <a16:creationId xmlns:a16="http://schemas.microsoft.com/office/drawing/2014/main" id="{D1DE085C-EC8B-2CBD-C332-17A6A0B1793C}"/>
              </a:ext>
            </a:extLst>
          </p:cNvPr>
          <p:cNvSpPr/>
          <p:nvPr/>
        </p:nvSpPr>
        <p:spPr>
          <a:xfrm>
            <a:off x="-5367" y="0"/>
            <a:ext cx="12197364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Immagine 38">
            <a:extLst>
              <a:ext uri="{FF2B5EF4-FFF2-40B4-BE49-F238E27FC236}">
                <a16:creationId xmlns:a16="http://schemas.microsoft.com/office/drawing/2014/main" id="{49F5B4A5-3F42-614C-83E6-74C444D26D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5440" y="-13825"/>
            <a:ext cx="12191996" cy="449263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E123ABE-81F3-9CFF-2BBA-765DBCB868BF}"/>
              </a:ext>
            </a:extLst>
          </p:cNvPr>
          <p:cNvSpPr txBox="1"/>
          <p:nvPr/>
        </p:nvSpPr>
        <p:spPr>
          <a:xfrm>
            <a:off x="468684" y="375041"/>
            <a:ext cx="6174156" cy="79347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916" tIns="60963" rIns="121916" bIns="60963" anchor="t" anchorCtr="0" compatLnSpc="1">
            <a:noAutofit/>
          </a:bodyPr>
          <a:lstStyle/>
          <a:p>
            <a:pPr marL="0" marR="0" lvl="0" indent="0" algn="l" defTabSz="12191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F0F0F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Global manufacturing footprint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1FDFE21-0718-DE32-842B-C671E4C9FA75}"/>
              </a:ext>
            </a:extLst>
          </p:cNvPr>
          <p:cNvSpPr txBox="1"/>
          <p:nvPr/>
        </p:nvSpPr>
        <p:spPr>
          <a:xfrm>
            <a:off x="497259" y="698638"/>
            <a:ext cx="6174156" cy="10144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916" tIns="60963" rIns="121916" bIns="60963" anchor="t" anchorCtr="0" compatLnSpc="1">
            <a:noAutofit/>
          </a:bodyPr>
          <a:lstStyle/>
          <a:p>
            <a:pPr marL="0" marR="0" lvl="0" indent="0" algn="l" defTabSz="1219169" rtl="0" eaLnBrk="1" fontAlgn="auto" latinLnBrk="0" hangingPunct="1">
              <a:lnSpc>
                <a:spcPts val="62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0F0F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Immagine 52">
            <a:extLst>
              <a:ext uri="{FF2B5EF4-FFF2-40B4-BE49-F238E27FC236}">
                <a16:creationId xmlns:a16="http://schemas.microsoft.com/office/drawing/2014/main" id="{B3CE0438-DCFD-0747-2B1F-2519A80E5CB5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1068887" y="2347776"/>
            <a:ext cx="407145" cy="40714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magine 55">
            <a:extLst>
              <a:ext uri="{FF2B5EF4-FFF2-40B4-BE49-F238E27FC236}">
                <a16:creationId xmlns:a16="http://schemas.microsoft.com/office/drawing/2014/main" id="{08DBD1D6-569B-E07B-D842-A8398118E998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5510448" y="1712223"/>
            <a:ext cx="407145" cy="40714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Immagine 57">
            <a:extLst>
              <a:ext uri="{FF2B5EF4-FFF2-40B4-BE49-F238E27FC236}">
                <a16:creationId xmlns:a16="http://schemas.microsoft.com/office/drawing/2014/main" id="{8C8DBC84-2E15-6954-DE42-FD40AABD5A1B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8489975" y="2660117"/>
            <a:ext cx="407145" cy="40714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magine 59">
            <a:extLst>
              <a:ext uri="{FF2B5EF4-FFF2-40B4-BE49-F238E27FC236}">
                <a16:creationId xmlns:a16="http://schemas.microsoft.com/office/drawing/2014/main" id="{88160A19-EAA8-A5F9-5737-A327A58D7B64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10093074" y="2473397"/>
            <a:ext cx="407145" cy="40714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Rettangolo 10">
            <a:extLst>
              <a:ext uri="{FF2B5EF4-FFF2-40B4-BE49-F238E27FC236}">
                <a16:creationId xmlns:a16="http://schemas.microsoft.com/office/drawing/2014/main" id="{64ECC264-64BF-D109-4C0A-31B53ADE12CB}"/>
              </a:ext>
            </a:extLst>
          </p:cNvPr>
          <p:cNvSpPr/>
          <p:nvPr/>
        </p:nvSpPr>
        <p:spPr>
          <a:xfrm>
            <a:off x="-5367" y="4492959"/>
            <a:ext cx="12197364" cy="237564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CasellaDiTesto 13">
            <a:extLst>
              <a:ext uri="{FF2B5EF4-FFF2-40B4-BE49-F238E27FC236}">
                <a16:creationId xmlns:a16="http://schemas.microsoft.com/office/drawing/2014/main" id="{65F6E292-C199-D6DF-C9DC-259FEAD97744}"/>
              </a:ext>
            </a:extLst>
          </p:cNvPr>
          <p:cNvSpPr txBox="1"/>
          <p:nvPr/>
        </p:nvSpPr>
        <p:spPr>
          <a:xfrm>
            <a:off x="3555772" y="4813904"/>
            <a:ext cx="2158249" cy="15234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D I E S E 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336EE5"/>
              </a:solidFill>
              <a:effectLst/>
              <a:uLnTx/>
              <a:uFillTx/>
              <a:latin typeface="Arial"/>
              <a:ea typeface="Source Sans Pro"/>
              <a:cs typeface="Source Sans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121F33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Reggio Emilia (Italy)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21F33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Built - 1963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21F33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Sq. Meters – 166,000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21F33"/>
              </a:solidFill>
              <a:effectLst/>
              <a:uLnTx/>
              <a:uFillTx/>
              <a:latin typeface="Arial"/>
              <a:ea typeface="Source Sans Pro"/>
              <a:cs typeface="Source Sans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36EE5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ISO 9001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36EE5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ISO 50001</a:t>
            </a:r>
          </a:p>
        </p:txBody>
      </p:sp>
      <p:sp>
        <p:nvSpPr>
          <p:cNvPr id="12" name="CasellaDiTesto 14">
            <a:extLst>
              <a:ext uri="{FF2B5EF4-FFF2-40B4-BE49-F238E27FC236}">
                <a16:creationId xmlns:a16="http://schemas.microsoft.com/office/drawing/2014/main" id="{4AC0820E-FFDC-D4FD-FEBF-84E86FE6918A}"/>
              </a:ext>
            </a:extLst>
          </p:cNvPr>
          <p:cNvSpPr txBox="1"/>
          <p:nvPr/>
        </p:nvSpPr>
        <p:spPr>
          <a:xfrm>
            <a:off x="6388611" y="4813904"/>
            <a:ext cx="2158249" cy="185435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D I E S E 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336EE5"/>
              </a:solidFill>
              <a:effectLst/>
              <a:uLnTx/>
              <a:uFillTx/>
              <a:latin typeface="Arial"/>
              <a:ea typeface="Source Sans Pro"/>
              <a:cs typeface="Source Sans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121F33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Chhatrapati Sambhajinagar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21F33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Form. Aurangabad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121F33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 (India)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21F33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Built - 2002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21F33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Sq. Meters – 50,000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21F33"/>
              </a:solidFill>
              <a:effectLst/>
              <a:uLnTx/>
              <a:uFillTx/>
              <a:latin typeface="Arial"/>
              <a:ea typeface="Source Sans Pro"/>
              <a:cs typeface="Source Sans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36EE5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ISO 9001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36EE5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ISO 14001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36EE5"/>
              </a:solidFill>
              <a:effectLst/>
              <a:uLnTx/>
              <a:uFillTx/>
              <a:latin typeface="Arial"/>
              <a:ea typeface="Source Sans Pro"/>
              <a:cs typeface="Source Sans Pro"/>
            </a:endParaRPr>
          </a:p>
        </p:txBody>
      </p:sp>
      <p:sp>
        <p:nvSpPr>
          <p:cNvPr id="13" name="CasellaDiTesto 15">
            <a:extLst>
              <a:ext uri="{FF2B5EF4-FFF2-40B4-BE49-F238E27FC236}">
                <a16:creationId xmlns:a16="http://schemas.microsoft.com/office/drawing/2014/main" id="{F1BADA87-A17F-4A9B-447D-7A5C41310F79}"/>
              </a:ext>
            </a:extLst>
          </p:cNvPr>
          <p:cNvSpPr txBox="1"/>
          <p:nvPr/>
        </p:nvSpPr>
        <p:spPr>
          <a:xfrm>
            <a:off x="9081244" y="4813904"/>
            <a:ext cx="2158249" cy="13388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G A S O L I N 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336EE5"/>
              </a:solidFill>
              <a:effectLst/>
              <a:uLnTx/>
              <a:uFillTx/>
              <a:latin typeface="Arial"/>
              <a:ea typeface="Source Sans Pro"/>
              <a:cs typeface="Source Sans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121F33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Chongqing (China)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21F33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Build - 2007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21F33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Square Meters – 80,000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21F33"/>
              </a:solidFill>
              <a:effectLst/>
              <a:uLnTx/>
              <a:uFillTx/>
              <a:latin typeface="Arial"/>
              <a:ea typeface="Source Sans Pro"/>
              <a:cs typeface="Source Sans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36EE5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ISO 9001</a:t>
            </a:r>
          </a:p>
        </p:txBody>
      </p:sp>
      <p:sp>
        <p:nvSpPr>
          <p:cNvPr id="14" name="CasellaDiTesto 16">
            <a:extLst>
              <a:ext uri="{FF2B5EF4-FFF2-40B4-BE49-F238E27FC236}">
                <a16:creationId xmlns:a16="http://schemas.microsoft.com/office/drawing/2014/main" id="{83578924-1E76-A7CB-5C1C-994AD0C6DC60}"/>
              </a:ext>
            </a:extLst>
          </p:cNvPr>
          <p:cNvSpPr txBox="1"/>
          <p:nvPr/>
        </p:nvSpPr>
        <p:spPr>
          <a:xfrm>
            <a:off x="564770" y="4813904"/>
            <a:ext cx="2316403" cy="13388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G A S O L I N 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336EE5"/>
              </a:solidFill>
              <a:effectLst/>
              <a:uLnTx/>
              <a:uFillTx/>
              <a:latin typeface="Arial"/>
              <a:ea typeface="Source Sans Pro"/>
              <a:cs typeface="Source Sans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121F33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Hattiesburg (Mississippi, US)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21F33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Built - 1997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21F33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Square Feet – 208,548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21F33"/>
              </a:solidFill>
              <a:effectLst/>
              <a:uLnTx/>
              <a:uFillTx/>
              <a:latin typeface="Arial"/>
              <a:ea typeface="Source Sans Pro"/>
              <a:cs typeface="Source Sans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36EE5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ISO 9001</a:t>
            </a:r>
          </a:p>
        </p:txBody>
      </p:sp>
      <p:cxnSp>
        <p:nvCxnSpPr>
          <p:cNvPr id="15" name="Connettore 1 17">
            <a:extLst>
              <a:ext uri="{FF2B5EF4-FFF2-40B4-BE49-F238E27FC236}">
                <a16:creationId xmlns:a16="http://schemas.microsoft.com/office/drawing/2014/main" id="{2FC2A3C6-69EA-70F2-43E6-15DCB2D8E930}"/>
              </a:ext>
            </a:extLst>
          </p:cNvPr>
          <p:cNvCxnSpPr/>
          <p:nvPr/>
        </p:nvCxnSpPr>
        <p:spPr>
          <a:xfrm flipV="1">
            <a:off x="718562" y="2659011"/>
            <a:ext cx="620211" cy="1791218"/>
          </a:xfrm>
          <a:prstGeom prst="straightConnector1">
            <a:avLst/>
          </a:prstGeom>
          <a:noFill/>
          <a:ln w="12701" cap="flat">
            <a:solidFill>
              <a:srgbClr val="FFFFFF"/>
            </a:solidFill>
            <a:prstDash val="solid"/>
            <a:miter/>
            <a:tailEnd type="arrow"/>
          </a:ln>
        </p:spPr>
      </p:cxnSp>
      <p:cxnSp>
        <p:nvCxnSpPr>
          <p:cNvPr id="16" name="Connettore 1 18">
            <a:extLst>
              <a:ext uri="{FF2B5EF4-FFF2-40B4-BE49-F238E27FC236}">
                <a16:creationId xmlns:a16="http://schemas.microsoft.com/office/drawing/2014/main" id="{E8B70C79-D963-AB55-2D2D-9E6B1C3A5DD8}"/>
              </a:ext>
            </a:extLst>
          </p:cNvPr>
          <p:cNvCxnSpPr/>
          <p:nvPr/>
        </p:nvCxnSpPr>
        <p:spPr>
          <a:xfrm flipV="1">
            <a:off x="4336093" y="2044095"/>
            <a:ext cx="1466323" cy="2540871"/>
          </a:xfrm>
          <a:prstGeom prst="straightConnector1">
            <a:avLst/>
          </a:prstGeom>
          <a:noFill/>
          <a:ln w="12701" cap="flat">
            <a:solidFill>
              <a:srgbClr val="FFFFFF"/>
            </a:solidFill>
            <a:prstDash val="solid"/>
            <a:miter/>
            <a:headEnd type="arrow"/>
            <a:tailEnd type="arrow"/>
          </a:ln>
        </p:spPr>
      </p:cxnSp>
      <p:cxnSp>
        <p:nvCxnSpPr>
          <p:cNvPr id="17" name="Connettore 1 26">
            <a:extLst>
              <a:ext uri="{FF2B5EF4-FFF2-40B4-BE49-F238E27FC236}">
                <a16:creationId xmlns:a16="http://schemas.microsoft.com/office/drawing/2014/main" id="{44C18876-E933-814E-F29E-4A52308B4D26}"/>
              </a:ext>
            </a:extLst>
          </p:cNvPr>
          <p:cNvCxnSpPr/>
          <p:nvPr/>
        </p:nvCxnSpPr>
        <p:spPr>
          <a:xfrm flipV="1">
            <a:off x="7135739" y="3066156"/>
            <a:ext cx="934645" cy="1518810"/>
          </a:xfrm>
          <a:prstGeom prst="straightConnector1">
            <a:avLst/>
          </a:prstGeom>
          <a:noFill/>
          <a:ln w="12701" cap="flat">
            <a:solidFill>
              <a:srgbClr val="FFFFFF"/>
            </a:solidFill>
            <a:prstDash val="solid"/>
            <a:miter/>
            <a:headEnd type="arrow"/>
          </a:ln>
        </p:spPr>
      </p:cxnSp>
      <p:cxnSp>
        <p:nvCxnSpPr>
          <p:cNvPr id="18" name="Connettore 1 28">
            <a:extLst>
              <a:ext uri="{FF2B5EF4-FFF2-40B4-BE49-F238E27FC236}">
                <a16:creationId xmlns:a16="http://schemas.microsoft.com/office/drawing/2014/main" id="{8B6584CD-302C-9BE1-A104-D43301A22D3B}"/>
              </a:ext>
            </a:extLst>
          </p:cNvPr>
          <p:cNvCxnSpPr/>
          <p:nvPr/>
        </p:nvCxnSpPr>
        <p:spPr>
          <a:xfrm flipV="1">
            <a:off x="9258053" y="2848429"/>
            <a:ext cx="1114672" cy="1736537"/>
          </a:xfrm>
          <a:prstGeom prst="straightConnector1">
            <a:avLst/>
          </a:prstGeom>
          <a:noFill/>
          <a:ln w="12701" cap="flat">
            <a:solidFill>
              <a:srgbClr val="FFFFFF"/>
            </a:solidFill>
            <a:prstDash val="solid"/>
            <a:miter/>
            <a:headEnd type="arrow"/>
            <a:tailEnd type="arrow"/>
          </a:ln>
        </p:spPr>
      </p:cxnSp>
      <p:cxnSp>
        <p:nvCxnSpPr>
          <p:cNvPr id="19" name="Connettore 1 29">
            <a:extLst>
              <a:ext uri="{FF2B5EF4-FFF2-40B4-BE49-F238E27FC236}">
                <a16:creationId xmlns:a16="http://schemas.microsoft.com/office/drawing/2014/main" id="{902A6DED-A0B6-AA29-CCC0-BEA318C1E9B0}"/>
              </a:ext>
            </a:extLst>
          </p:cNvPr>
          <p:cNvCxnSpPr/>
          <p:nvPr/>
        </p:nvCxnSpPr>
        <p:spPr>
          <a:xfrm flipH="1">
            <a:off x="8070384" y="3066156"/>
            <a:ext cx="589084" cy="0"/>
          </a:xfrm>
          <a:prstGeom prst="straightConnector1">
            <a:avLst/>
          </a:prstGeom>
          <a:noFill/>
          <a:ln w="12701" cap="flat">
            <a:solidFill>
              <a:srgbClr val="FFFFFF"/>
            </a:solidFill>
            <a:prstDash val="solid"/>
            <a:miter/>
            <a:headEnd type="arrow"/>
          </a:ln>
        </p:spPr>
      </p:cxnSp>
    </p:spTree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6">
            <a:extLst>
              <a:ext uri="{FF2B5EF4-FFF2-40B4-BE49-F238E27FC236}">
                <a16:creationId xmlns:a16="http://schemas.microsoft.com/office/drawing/2014/main" id="{C511EB86-E56F-9ED0-1ABD-CE423E8338DB}"/>
              </a:ext>
            </a:extLst>
          </p:cNvPr>
          <p:cNvSpPr/>
          <p:nvPr/>
        </p:nvSpPr>
        <p:spPr>
          <a:xfrm>
            <a:off x="-5367" y="0"/>
            <a:ext cx="12197364" cy="6858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Immagine 50">
            <a:extLst>
              <a:ext uri="{FF2B5EF4-FFF2-40B4-BE49-F238E27FC236}">
                <a16:creationId xmlns:a16="http://schemas.microsoft.com/office/drawing/2014/main" id="{95D5D78A-4FAE-022B-EC77-405EA12D97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12298"/>
            <a:ext cx="12191996" cy="449263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2A9EB20-D437-ECDD-C873-DFA342B7C201}"/>
              </a:ext>
            </a:extLst>
          </p:cNvPr>
          <p:cNvSpPr txBox="1"/>
          <p:nvPr/>
        </p:nvSpPr>
        <p:spPr>
          <a:xfrm>
            <a:off x="468684" y="375041"/>
            <a:ext cx="6174156" cy="79347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916" tIns="60963" rIns="121916" bIns="60963" anchor="t" anchorCtr="0" compatLnSpc="1">
            <a:noAutofit/>
          </a:bodyPr>
          <a:lstStyle/>
          <a:p>
            <a:pPr marL="0" marR="0" lvl="0" indent="0" algn="l" defTabSz="12191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F0F0F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Global presence</a:t>
            </a:r>
          </a:p>
        </p:txBody>
      </p:sp>
      <p:sp>
        <p:nvSpPr>
          <p:cNvPr id="5" name="Rettangolo 12">
            <a:extLst>
              <a:ext uri="{FF2B5EF4-FFF2-40B4-BE49-F238E27FC236}">
                <a16:creationId xmlns:a16="http://schemas.microsoft.com/office/drawing/2014/main" id="{04A3D52D-119E-E9DB-FD93-995656199093}"/>
              </a:ext>
            </a:extLst>
          </p:cNvPr>
          <p:cNvSpPr/>
          <p:nvPr/>
        </p:nvSpPr>
        <p:spPr>
          <a:xfrm>
            <a:off x="-5367" y="4482352"/>
            <a:ext cx="12197364" cy="237564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368283" marR="0" lvl="1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CasellaDiTesto 19">
            <a:extLst>
              <a:ext uri="{FF2B5EF4-FFF2-40B4-BE49-F238E27FC236}">
                <a16:creationId xmlns:a16="http://schemas.microsoft.com/office/drawing/2014/main" id="{0BEE1391-532F-1C44-DBC7-CAD69BCB7059}"/>
              </a:ext>
            </a:extLst>
          </p:cNvPr>
          <p:cNvSpPr txBox="1"/>
          <p:nvPr/>
        </p:nvSpPr>
        <p:spPr>
          <a:xfrm>
            <a:off x="5102781" y="5032738"/>
            <a:ext cx="4362821" cy="261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336EE5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EUROPEAN SALES AND SERVICE OFFICES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E38B154-6747-AB22-A7C6-587B940498ED}"/>
              </a:ext>
            </a:extLst>
          </p:cNvPr>
          <p:cNvSpPr txBox="1"/>
          <p:nvPr/>
        </p:nvSpPr>
        <p:spPr>
          <a:xfrm>
            <a:off x="497259" y="698638"/>
            <a:ext cx="6174156" cy="10144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916" tIns="60963" rIns="121916" bIns="60963" anchor="t" anchorCtr="0" compatLnSpc="1">
            <a:noAutofit/>
          </a:bodyPr>
          <a:lstStyle/>
          <a:p>
            <a:pPr marL="0" marR="0" lvl="0" indent="0" algn="l" defTabSz="1219169" rtl="0" eaLnBrk="1" fontAlgn="auto" latinLnBrk="0" hangingPunct="1">
              <a:lnSpc>
                <a:spcPts val="62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0F0F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CasellaDiTesto 2">
            <a:extLst>
              <a:ext uri="{FF2B5EF4-FFF2-40B4-BE49-F238E27FC236}">
                <a16:creationId xmlns:a16="http://schemas.microsoft.com/office/drawing/2014/main" id="{C6EFD602-EC70-F628-E004-6C50AF3DC550}"/>
              </a:ext>
            </a:extLst>
          </p:cNvPr>
          <p:cNvSpPr txBox="1"/>
          <p:nvPr/>
        </p:nvSpPr>
        <p:spPr>
          <a:xfrm>
            <a:off x="1171035" y="2494455"/>
            <a:ext cx="2158249" cy="415494"/>
          </a:xfrm>
          <a:prstGeom prst="rect">
            <a:avLst/>
          </a:prstGeom>
          <a:noFill/>
          <a:ln cap="flat">
            <a:noFill/>
          </a:ln>
          <a:effectLst>
            <a:outerShdw dist="50803" dir="7440097" algn="tl">
              <a:srgbClr val="000000">
                <a:alpha val="88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dist="38103" dir="5400000">
                    <a:srgbClr val="000000"/>
                  </a:outerShdw>
                </a:effectLst>
                <a:uLnTx/>
                <a:uFillTx/>
                <a:latin typeface="Arial"/>
                <a:ea typeface="Source Sans Pro"/>
                <a:cs typeface="Source Sans Pro"/>
              </a:rPr>
              <a:t>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dist="38103" dir="5400000">
                    <a:srgbClr val="000000"/>
                  </a:outerShdw>
                </a:effectLst>
                <a:uLnTx/>
                <a:uFillTx/>
                <a:latin typeface="Arial"/>
                <a:ea typeface="Source Sans Pro"/>
                <a:cs typeface="Source Sans Pro"/>
              </a:rPr>
              <a:t>USA, Kohler WI</a:t>
            </a:r>
          </a:p>
        </p:txBody>
      </p:sp>
      <p:sp>
        <p:nvSpPr>
          <p:cNvPr id="9" name="CasellaDiTesto 3">
            <a:extLst>
              <a:ext uri="{FF2B5EF4-FFF2-40B4-BE49-F238E27FC236}">
                <a16:creationId xmlns:a16="http://schemas.microsoft.com/office/drawing/2014/main" id="{39D0B31F-7AA4-7C0C-64EB-75E30A85CC5A}"/>
              </a:ext>
            </a:extLst>
          </p:cNvPr>
          <p:cNvSpPr txBox="1"/>
          <p:nvPr/>
        </p:nvSpPr>
        <p:spPr>
          <a:xfrm>
            <a:off x="5667039" y="2402695"/>
            <a:ext cx="2158249" cy="415494"/>
          </a:xfrm>
          <a:prstGeom prst="rect">
            <a:avLst/>
          </a:prstGeom>
          <a:noFill/>
          <a:ln cap="flat">
            <a:noFill/>
          </a:ln>
          <a:effectLst>
            <a:outerShdw dist="23427" dir="1259743" algn="tl">
              <a:srgbClr val="000000"/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EMEA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ITALY, Reggio Emilia</a:t>
            </a:r>
          </a:p>
        </p:txBody>
      </p:sp>
      <p:sp>
        <p:nvSpPr>
          <p:cNvPr id="10" name="CasellaDiTesto 5">
            <a:extLst>
              <a:ext uri="{FF2B5EF4-FFF2-40B4-BE49-F238E27FC236}">
                <a16:creationId xmlns:a16="http://schemas.microsoft.com/office/drawing/2014/main" id="{E0A3D851-4C77-DCF5-6D11-EA5FDD1A7060}"/>
              </a:ext>
            </a:extLst>
          </p:cNvPr>
          <p:cNvSpPr txBox="1"/>
          <p:nvPr/>
        </p:nvSpPr>
        <p:spPr>
          <a:xfrm>
            <a:off x="8518669" y="3399382"/>
            <a:ext cx="2158249" cy="4154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APAC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INDIA, Pune</a:t>
            </a:r>
          </a:p>
        </p:txBody>
      </p:sp>
      <p:sp>
        <p:nvSpPr>
          <p:cNvPr id="11" name="CasellaDiTesto 7">
            <a:extLst>
              <a:ext uri="{FF2B5EF4-FFF2-40B4-BE49-F238E27FC236}">
                <a16:creationId xmlns:a16="http://schemas.microsoft.com/office/drawing/2014/main" id="{EF1E292F-EC8B-1AFB-2313-4EE0EB2F96D8}"/>
              </a:ext>
            </a:extLst>
          </p:cNvPr>
          <p:cNvSpPr txBox="1"/>
          <p:nvPr/>
        </p:nvSpPr>
        <p:spPr>
          <a:xfrm>
            <a:off x="10567446" y="2889997"/>
            <a:ext cx="2158249" cy="4154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APAC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CHINA, Shanghai </a:t>
            </a:r>
          </a:p>
        </p:txBody>
      </p:sp>
      <p:pic>
        <p:nvPicPr>
          <p:cNvPr id="12" name="Immagine 20">
            <a:extLst>
              <a:ext uri="{FF2B5EF4-FFF2-40B4-BE49-F238E27FC236}">
                <a16:creationId xmlns:a16="http://schemas.microsoft.com/office/drawing/2014/main" id="{8BE7B57C-A6C0-3BA9-9816-C5DB0DE861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0824" y="1471553"/>
            <a:ext cx="211299" cy="3184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Immagine 21">
            <a:extLst>
              <a:ext uri="{FF2B5EF4-FFF2-40B4-BE49-F238E27FC236}">
                <a16:creationId xmlns:a16="http://schemas.microsoft.com/office/drawing/2014/main" id="{7FFCF5FC-8093-0892-0D0C-165747E54D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4166" y="1558750"/>
            <a:ext cx="211299" cy="3184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Immagine 22">
            <a:extLst>
              <a:ext uri="{FF2B5EF4-FFF2-40B4-BE49-F238E27FC236}">
                <a16:creationId xmlns:a16="http://schemas.microsoft.com/office/drawing/2014/main" id="{2DB5F030-A30E-F6F0-44CE-8659CAEA6B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195" y="1790029"/>
            <a:ext cx="211299" cy="3184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Immagine 24">
            <a:extLst>
              <a:ext uri="{FF2B5EF4-FFF2-40B4-BE49-F238E27FC236}">
                <a16:creationId xmlns:a16="http://schemas.microsoft.com/office/drawing/2014/main" id="{09C1B81C-C829-503C-D2B4-44E4487A12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7706" y="2046271"/>
            <a:ext cx="211299" cy="31847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CasellaDiTesto 31">
            <a:extLst>
              <a:ext uri="{FF2B5EF4-FFF2-40B4-BE49-F238E27FC236}">
                <a16:creationId xmlns:a16="http://schemas.microsoft.com/office/drawing/2014/main" id="{6AE7559A-4856-CD14-302E-552D4A929157}"/>
              </a:ext>
            </a:extLst>
          </p:cNvPr>
          <p:cNvSpPr txBox="1"/>
          <p:nvPr/>
        </p:nvSpPr>
        <p:spPr>
          <a:xfrm>
            <a:off x="5134383" y="5686123"/>
            <a:ext cx="1670060" cy="4247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-88916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Lyon</a:t>
            </a:r>
            <a:b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it-IT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FRANCE</a:t>
            </a:r>
          </a:p>
        </p:txBody>
      </p:sp>
      <p:sp>
        <p:nvSpPr>
          <p:cNvPr id="17" name="CasellaDiTesto 33">
            <a:extLst>
              <a:ext uri="{FF2B5EF4-FFF2-40B4-BE49-F238E27FC236}">
                <a16:creationId xmlns:a16="http://schemas.microsoft.com/office/drawing/2014/main" id="{675DA6FC-35AA-B4AA-750D-1E1029BCBDC9}"/>
              </a:ext>
            </a:extLst>
          </p:cNvPr>
          <p:cNvSpPr txBox="1"/>
          <p:nvPr/>
        </p:nvSpPr>
        <p:spPr>
          <a:xfrm>
            <a:off x="6927393" y="5686123"/>
            <a:ext cx="1324179" cy="4247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-88916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Rubí, Barcelona </a:t>
            </a:r>
            <a:r>
              <a:rPr kumimoji="0" lang="it-IT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SPAIN</a:t>
            </a:r>
          </a:p>
        </p:txBody>
      </p:sp>
      <p:sp>
        <p:nvSpPr>
          <p:cNvPr id="18" name="CasellaDiTesto 35">
            <a:extLst>
              <a:ext uri="{FF2B5EF4-FFF2-40B4-BE49-F238E27FC236}">
                <a16:creationId xmlns:a16="http://schemas.microsoft.com/office/drawing/2014/main" id="{E771EB8C-F655-224D-D0B1-60939948BC9A}"/>
              </a:ext>
            </a:extLst>
          </p:cNvPr>
          <p:cNvSpPr txBox="1"/>
          <p:nvPr/>
        </p:nvSpPr>
        <p:spPr>
          <a:xfrm>
            <a:off x="8762768" y="5686123"/>
            <a:ext cx="1670060" cy="4247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-88916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Neu-Isenburg </a:t>
            </a:r>
            <a:r>
              <a:rPr kumimoji="0" lang="it-IT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GERMANY</a:t>
            </a:r>
          </a:p>
        </p:txBody>
      </p:sp>
      <p:sp>
        <p:nvSpPr>
          <p:cNvPr id="19" name="CasellaDiTesto 37">
            <a:extLst>
              <a:ext uri="{FF2B5EF4-FFF2-40B4-BE49-F238E27FC236}">
                <a16:creationId xmlns:a16="http://schemas.microsoft.com/office/drawing/2014/main" id="{C0C801EA-D1B9-F73A-253D-1FA37B38ADCF}"/>
              </a:ext>
            </a:extLst>
          </p:cNvPr>
          <p:cNvSpPr txBox="1"/>
          <p:nvPr/>
        </p:nvSpPr>
        <p:spPr>
          <a:xfrm>
            <a:off x="10521936" y="5686123"/>
            <a:ext cx="1670060" cy="4247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-88916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Hook</a:t>
            </a:r>
            <a:b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it-IT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UK</a:t>
            </a:r>
          </a:p>
        </p:txBody>
      </p:sp>
      <p:pic>
        <p:nvPicPr>
          <p:cNvPr id="20" name="Immagine 40">
            <a:extLst>
              <a:ext uri="{FF2B5EF4-FFF2-40B4-BE49-F238E27FC236}">
                <a16:creationId xmlns:a16="http://schemas.microsoft.com/office/drawing/2014/main" id="{7A6C27E8-3E45-C81E-DAFC-CE839A8ED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624" y="4986534"/>
            <a:ext cx="226057" cy="3407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1" name="CasellaDiTesto 42">
            <a:extLst>
              <a:ext uri="{FF2B5EF4-FFF2-40B4-BE49-F238E27FC236}">
                <a16:creationId xmlns:a16="http://schemas.microsoft.com/office/drawing/2014/main" id="{CDB77A8C-714E-599E-195F-49F10BDBBC5D}"/>
              </a:ext>
            </a:extLst>
          </p:cNvPr>
          <p:cNvSpPr txBox="1"/>
          <p:nvPr/>
        </p:nvSpPr>
        <p:spPr>
          <a:xfrm>
            <a:off x="1204895" y="5030644"/>
            <a:ext cx="1752090" cy="261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336EE5"/>
                </a:solidFill>
                <a:effectLst/>
                <a:uLnTx/>
                <a:uFillTx/>
                <a:latin typeface="Arial"/>
                <a:ea typeface="Source Sans Pro"/>
                <a:cs typeface="Source Sans Pro"/>
              </a:rPr>
              <a:t>HEADQUARTERS</a:t>
            </a:r>
          </a:p>
        </p:txBody>
      </p:sp>
      <p:pic>
        <p:nvPicPr>
          <p:cNvPr id="22" name="Immagine 47">
            <a:extLst>
              <a:ext uri="{FF2B5EF4-FFF2-40B4-BE49-F238E27FC236}">
                <a16:creationId xmlns:a16="http://schemas.microsoft.com/office/drawing/2014/main" id="{DE49399B-6F05-CDD1-A4A5-80AC0D9B9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233" y="4985820"/>
            <a:ext cx="407145" cy="407145"/>
          </a:xfrm>
          <a:prstGeom prst="rect">
            <a:avLst/>
          </a:prstGeom>
          <a:noFill/>
          <a:ln cap="flat">
            <a:noFill/>
          </a:ln>
        </p:spPr>
      </p:pic>
      <p:cxnSp>
        <p:nvCxnSpPr>
          <p:cNvPr id="23" name="Connettore 1 61">
            <a:extLst>
              <a:ext uri="{FF2B5EF4-FFF2-40B4-BE49-F238E27FC236}">
                <a16:creationId xmlns:a16="http://schemas.microsoft.com/office/drawing/2014/main" id="{D8DAE6D2-9DFF-85F7-CB8D-E1C1B2C85B92}"/>
              </a:ext>
            </a:extLst>
          </p:cNvPr>
          <p:cNvCxnSpPr/>
          <p:nvPr/>
        </p:nvCxnSpPr>
        <p:spPr>
          <a:xfrm>
            <a:off x="3770491" y="4684891"/>
            <a:ext cx="0" cy="2009422"/>
          </a:xfrm>
          <a:prstGeom prst="straightConnector1">
            <a:avLst/>
          </a:prstGeom>
          <a:noFill/>
          <a:ln w="9528" cap="flat">
            <a:solidFill>
              <a:srgbClr val="BFBFBF"/>
            </a:solidFill>
            <a:prstDash val="solid"/>
            <a:miter/>
          </a:ln>
        </p:spPr>
      </p:cxnSp>
      <p:pic>
        <p:nvPicPr>
          <p:cNvPr id="24" name="Immagine 4">
            <a:extLst>
              <a:ext uri="{FF2B5EF4-FFF2-40B4-BE49-F238E27FC236}">
                <a16:creationId xmlns:a16="http://schemas.microsoft.com/office/drawing/2014/main" id="{E3C2B301-073F-18F0-77BE-E76BE1976DF4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50000"/>
          </a:blip>
          <a:stretch>
            <a:fillRect/>
          </a:stretch>
        </p:blipFill>
        <p:spPr>
          <a:xfrm>
            <a:off x="1258086" y="2007839"/>
            <a:ext cx="407145" cy="40714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5" name="Immagine 8">
            <a:extLst>
              <a:ext uri="{FF2B5EF4-FFF2-40B4-BE49-F238E27FC236}">
                <a16:creationId xmlns:a16="http://schemas.microsoft.com/office/drawing/2014/main" id="{3AF9802E-5745-3092-0AE6-92BE907BC16D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50000"/>
          </a:blip>
          <a:stretch>
            <a:fillRect/>
          </a:stretch>
        </p:blipFill>
        <p:spPr>
          <a:xfrm>
            <a:off x="5746866" y="1925708"/>
            <a:ext cx="407145" cy="40714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6" name="Immagine 9">
            <a:extLst>
              <a:ext uri="{FF2B5EF4-FFF2-40B4-BE49-F238E27FC236}">
                <a16:creationId xmlns:a16="http://schemas.microsoft.com/office/drawing/2014/main" id="{E76B18DC-8E5B-23B5-7CD0-AFDF36D7873C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50000"/>
          </a:blip>
          <a:stretch>
            <a:fillRect/>
          </a:stretch>
        </p:blipFill>
        <p:spPr>
          <a:xfrm>
            <a:off x="8559195" y="3034152"/>
            <a:ext cx="407145" cy="40714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7" name="Immagine 13">
            <a:extLst>
              <a:ext uri="{FF2B5EF4-FFF2-40B4-BE49-F238E27FC236}">
                <a16:creationId xmlns:a16="http://schemas.microsoft.com/office/drawing/2014/main" id="{2019AD04-0F71-6608-5555-EBF94CB3900A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50000"/>
          </a:blip>
          <a:stretch>
            <a:fillRect/>
          </a:stretch>
        </p:blipFill>
        <p:spPr>
          <a:xfrm>
            <a:off x="10613815" y="2439143"/>
            <a:ext cx="407145" cy="40714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immagine 10">
            <a:extLst>
              <a:ext uri="{FF2B5EF4-FFF2-40B4-BE49-F238E27FC236}">
                <a16:creationId xmlns:a16="http://schemas.microsoft.com/office/drawing/2014/main" id="{B1E1FCC6-5706-E6FF-A9CF-89D728090B61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/>
          <a:stretch>
            <a:fillRect/>
          </a:stretch>
        </p:blipFill>
        <p:spPr>
          <a:xfrm flipH="1">
            <a:off x="0" y="0"/>
            <a:ext cx="12191996" cy="6858000"/>
          </a:xfrm>
          <a:solidFill>
            <a:srgbClr val="C8C8CD"/>
          </a:solidFill>
        </p:spPr>
      </p:pic>
      <p:sp>
        <p:nvSpPr>
          <p:cNvPr id="3" name="Titolo 6">
            <a:extLst>
              <a:ext uri="{FF2B5EF4-FFF2-40B4-BE49-F238E27FC236}">
                <a16:creationId xmlns:a16="http://schemas.microsoft.com/office/drawing/2014/main" id="{0E21ECFA-D255-5964-0BDD-6013A83976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86893" y="2616153"/>
            <a:ext cx="4399278" cy="1021476"/>
          </a:xfrm>
        </p:spPr>
        <p:txBody>
          <a:bodyPr/>
          <a:lstStyle/>
          <a:p>
            <a:pPr lvl="0"/>
            <a:r>
              <a:rPr lang="en-US"/>
              <a:t>The </a:t>
            </a:r>
            <a:r>
              <a:rPr lang="en-US">
                <a:latin typeface="Suisse Works Book Italic" pitchFamily="18"/>
              </a:rPr>
              <a:t>value</a:t>
            </a:r>
            <a:br>
              <a:rPr lang="en-US"/>
            </a:br>
            <a:r>
              <a:rPr lang="en-US"/>
              <a:t>of Rehlko</a:t>
            </a:r>
            <a:endParaRPr lang="it-IT"/>
          </a:p>
        </p:txBody>
      </p:sp>
      <p:sp>
        <p:nvSpPr>
          <p:cNvPr id="4" name="Segnaposto immagine 19">
            <a:extLst>
              <a:ext uri="{FF2B5EF4-FFF2-40B4-BE49-F238E27FC236}">
                <a16:creationId xmlns:a16="http://schemas.microsoft.com/office/drawing/2014/main" id="{5A81BCB1-3163-C727-B64E-B6EE8CBBAD6B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18984" y="701673"/>
            <a:ext cx="5252222" cy="5252085"/>
          </a:xfr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Segnaposto immagine 18">
            <a:extLst>
              <a:ext uri="{FF2B5EF4-FFF2-40B4-BE49-F238E27FC236}">
                <a16:creationId xmlns:a16="http://schemas.microsoft.com/office/drawing/2014/main" id="{02DE2ED1-BFA5-9C91-988C-963706BB666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84139" y="6197794"/>
            <a:ext cx="1108892" cy="513773"/>
          </a:xfr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CasellaDiTesto 13">
            <a:extLst>
              <a:ext uri="{FF2B5EF4-FFF2-40B4-BE49-F238E27FC236}">
                <a16:creationId xmlns:a16="http://schemas.microsoft.com/office/drawing/2014/main" id="{321812E4-225B-2BC7-5F1C-E4FA1775E51E}"/>
              </a:ext>
            </a:extLst>
          </p:cNvPr>
          <p:cNvSpPr txBox="1"/>
          <p:nvPr/>
        </p:nvSpPr>
        <p:spPr>
          <a:xfrm>
            <a:off x="552891" y="3062042"/>
            <a:ext cx="4522540" cy="5603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A71E41F3-996F-6559-367E-E50EAEC6AD52}"/>
              </a:ext>
            </a:extLst>
          </p:cNvPr>
          <p:cNvSpPr txBox="1"/>
          <p:nvPr/>
        </p:nvSpPr>
        <p:spPr>
          <a:xfrm>
            <a:off x="5158011" y="2040556"/>
            <a:ext cx="4399278" cy="102147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ADCEFF"/>
              </a:solidFill>
              <a:effectLst/>
              <a:uLnTx/>
              <a:uFillTx/>
              <a:latin typeface="Arial" pitchFamily="34"/>
              <a:ea typeface="+mn-ea"/>
              <a:cs typeface="Arial" pitchFamily="34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5">
            <a:extLst>
              <a:ext uri="{FF2B5EF4-FFF2-40B4-BE49-F238E27FC236}">
                <a16:creationId xmlns:a16="http://schemas.microsoft.com/office/drawing/2014/main" id="{84CD99AD-46FE-6E9A-F214-5482ABB57D79}"/>
              </a:ext>
            </a:extLst>
          </p:cNvPr>
          <p:cNvSpPr/>
          <p:nvPr/>
        </p:nvSpPr>
        <p:spPr>
          <a:xfrm>
            <a:off x="0" y="0"/>
            <a:ext cx="12191996" cy="2484781"/>
          </a:xfrm>
          <a:prstGeom prst="rect">
            <a:avLst/>
          </a:prstGeom>
          <a:solidFill>
            <a:srgbClr val="121F3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36EE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CasellaDiTesto 10">
            <a:extLst>
              <a:ext uri="{FF2B5EF4-FFF2-40B4-BE49-F238E27FC236}">
                <a16:creationId xmlns:a16="http://schemas.microsoft.com/office/drawing/2014/main" id="{685C7E94-4525-9DE3-B224-D0642782C860}"/>
              </a:ext>
            </a:extLst>
          </p:cNvPr>
          <p:cNvSpPr txBox="1"/>
          <p:nvPr/>
        </p:nvSpPr>
        <p:spPr>
          <a:xfrm>
            <a:off x="529254" y="506120"/>
            <a:ext cx="4429737" cy="14465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ADCE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Legendary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ADCE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 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ADCEFF"/>
                </a:solidFill>
                <a:effectLst/>
                <a:uLnTx/>
                <a:uFillTx/>
                <a:latin typeface="Suisse Works Book Italic" pitchFamily="18"/>
                <a:ea typeface="+mn-ea"/>
                <a:cs typeface="Arial" pitchFamily="34"/>
              </a:rPr>
              <a:t>performance</a:t>
            </a:r>
            <a:endParaRPr kumimoji="0" lang="en-US" sz="6000" b="0" i="1" u="none" strike="noStrike" kern="1200" cap="none" spc="0" normalizeH="0" baseline="0" noProof="0">
              <a:ln>
                <a:noFill/>
              </a:ln>
              <a:solidFill>
                <a:srgbClr val="ADCEFF"/>
              </a:solidFill>
              <a:effectLst/>
              <a:uLnTx/>
              <a:uFillTx/>
              <a:latin typeface="Suisse Works Book Italic" pitchFamily="18"/>
              <a:ea typeface="+mn-ea"/>
              <a:cs typeface="Arial" pitchFamily="34"/>
            </a:endParaRPr>
          </a:p>
        </p:txBody>
      </p:sp>
      <p:pic>
        <p:nvPicPr>
          <p:cNvPr id="4" name="Immagine 6">
            <a:extLst>
              <a:ext uri="{FF2B5EF4-FFF2-40B4-BE49-F238E27FC236}">
                <a16:creationId xmlns:a16="http://schemas.microsoft.com/office/drawing/2014/main" id="{242AC9FD-C826-F4F0-3588-6BF51E665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54" y="6289828"/>
            <a:ext cx="1148550" cy="306278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o 1">
            <a:extLst>
              <a:ext uri="{FF2B5EF4-FFF2-40B4-BE49-F238E27FC236}">
                <a16:creationId xmlns:a16="http://schemas.microsoft.com/office/drawing/2014/main" id="{E22E649C-0FE5-ABDC-CD54-3886525022BF}"/>
              </a:ext>
            </a:extLst>
          </p:cNvPr>
          <p:cNvGrpSpPr/>
          <p:nvPr/>
        </p:nvGrpSpPr>
        <p:grpSpPr>
          <a:xfrm>
            <a:off x="445879" y="3023609"/>
            <a:ext cx="4649431" cy="2713711"/>
            <a:chOff x="445879" y="3023609"/>
            <a:chExt cx="4649431" cy="2713711"/>
          </a:xfrm>
        </p:grpSpPr>
        <p:sp>
          <p:nvSpPr>
            <p:cNvPr id="6" name="Title 4">
              <a:extLst>
                <a:ext uri="{FF2B5EF4-FFF2-40B4-BE49-F238E27FC236}">
                  <a16:creationId xmlns:a16="http://schemas.microsoft.com/office/drawing/2014/main" id="{FB8DFC45-B76A-7B6F-6817-1AA6B4D8A183}"/>
                </a:ext>
              </a:extLst>
            </p:cNvPr>
            <p:cNvSpPr txBox="1"/>
            <p:nvPr/>
          </p:nvSpPr>
          <p:spPr>
            <a:xfrm>
              <a:off x="529254" y="3023609"/>
              <a:ext cx="2763764" cy="32922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ctr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 pitchFamily="34"/>
                  <a:ea typeface="+mn-ea"/>
                  <a:cs typeface="+mn-cs"/>
                </a:rPr>
                <a:t>WHAT WE DO</a:t>
              </a:r>
            </a:p>
          </p:txBody>
        </p:sp>
        <p:sp>
          <p:nvSpPr>
            <p:cNvPr id="7" name="CasellaDiTesto 2">
              <a:extLst>
                <a:ext uri="{FF2B5EF4-FFF2-40B4-BE49-F238E27FC236}">
                  <a16:creationId xmlns:a16="http://schemas.microsoft.com/office/drawing/2014/main" id="{A3421B78-F3AD-E452-FF88-EC887D8CD55B}"/>
                </a:ext>
              </a:extLst>
            </p:cNvPr>
            <p:cNvSpPr txBox="1"/>
            <p:nvPr/>
          </p:nvSpPr>
          <p:spPr>
            <a:xfrm>
              <a:off x="445879" y="3429000"/>
              <a:ext cx="4649431" cy="230832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For over 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100 years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, Rehlko has been driven by the passion and dedication of our people, crafting high-performance engines that empower our clients to succeed.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/>
                  <a:ea typeface="+mn-ea"/>
                  <a:cs typeface="+mn-cs"/>
                </a:rPr>
                <a:t>Our 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/>
                  <a:ea typeface="+mn-ea"/>
                  <a:cs typeface="+mn-cs"/>
                </a:rPr>
                <a:t>longevity</a:t>
              </a:r>
              <a:r>
                <a: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/>
                  <a:ea typeface="+mn-ea"/>
                  <a:cs typeface="+mn-cs"/>
                </a:rPr>
                <a:t> and commitment ensure that customers can rely on our </a:t>
              </a:r>
              <a:r>
                <a:rPr kumimoji="0" lang="it-IT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/>
                  <a:ea typeface="+mn-ea"/>
                  <a:cs typeface="+mn-cs"/>
                </a:rPr>
                <a:t>expertise</a:t>
              </a:r>
              <a:r>
                <a: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/>
                  <a:ea typeface="+mn-ea"/>
                  <a:cs typeface="+mn-cs"/>
                </a:rPr>
                <a:t> with confidence.</a:t>
              </a:r>
            </a:p>
          </p:txBody>
        </p:sp>
      </p:grpSp>
      <p:pic>
        <p:nvPicPr>
          <p:cNvPr id="8" name="Immagine 16">
            <a:extLst>
              <a:ext uri="{FF2B5EF4-FFF2-40B4-BE49-F238E27FC236}">
                <a16:creationId xmlns:a16="http://schemas.microsoft.com/office/drawing/2014/main" id="{BB1E0423-BDA1-D7D7-A8D7-FB135BBA040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03" r="17476"/>
          <a:stretch>
            <a:fillRect/>
          </a:stretch>
        </p:blipFill>
        <p:spPr>
          <a:xfrm>
            <a:off x="5846399" y="0"/>
            <a:ext cx="6345597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5">
            <a:extLst>
              <a:ext uri="{FF2B5EF4-FFF2-40B4-BE49-F238E27FC236}">
                <a16:creationId xmlns:a16="http://schemas.microsoft.com/office/drawing/2014/main" id="{CE93067B-8CA8-F43F-C8AE-79D56C1A4835}"/>
              </a:ext>
            </a:extLst>
          </p:cNvPr>
          <p:cNvSpPr/>
          <p:nvPr/>
        </p:nvSpPr>
        <p:spPr>
          <a:xfrm>
            <a:off x="0" y="0"/>
            <a:ext cx="12191996" cy="2484781"/>
          </a:xfrm>
          <a:prstGeom prst="rect">
            <a:avLst/>
          </a:prstGeom>
          <a:solidFill>
            <a:srgbClr val="121F3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36EE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CasellaDiTesto 10">
            <a:extLst>
              <a:ext uri="{FF2B5EF4-FFF2-40B4-BE49-F238E27FC236}">
                <a16:creationId xmlns:a16="http://schemas.microsoft.com/office/drawing/2014/main" id="{1E46A238-FD8F-1F87-63FF-CE41437184E4}"/>
              </a:ext>
            </a:extLst>
          </p:cNvPr>
          <p:cNvSpPr txBox="1"/>
          <p:nvPr/>
        </p:nvSpPr>
        <p:spPr>
          <a:xfrm>
            <a:off x="529254" y="506120"/>
            <a:ext cx="4429737" cy="14465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ADCE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Focus on the 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ADCEFF"/>
                </a:solidFill>
                <a:effectLst/>
                <a:uLnTx/>
                <a:uFillTx/>
                <a:latin typeface="Suisse Works Book Italic" pitchFamily="18"/>
                <a:ea typeface="+mn-ea"/>
                <a:cs typeface="Arial" pitchFamily="34"/>
              </a:rPr>
              <a:t>customer</a:t>
            </a:r>
            <a:endParaRPr kumimoji="0" lang="en-US" sz="6000" b="0" i="1" u="none" strike="noStrike" kern="1200" cap="none" spc="0" normalizeH="0" baseline="0" noProof="0">
              <a:ln>
                <a:noFill/>
              </a:ln>
              <a:solidFill>
                <a:srgbClr val="ADCEFF"/>
              </a:solidFill>
              <a:effectLst/>
              <a:uLnTx/>
              <a:uFillTx/>
              <a:latin typeface="Suisse Works Book Italic" pitchFamily="18"/>
              <a:ea typeface="+mn-ea"/>
              <a:cs typeface="Arial" pitchFamily="34"/>
            </a:endParaRPr>
          </a:p>
        </p:txBody>
      </p:sp>
      <p:pic>
        <p:nvPicPr>
          <p:cNvPr id="4" name="Immagine 6">
            <a:extLst>
              <a:ext uri="{FF2B5EF4-FFF2-40B4-BE49-F238E27FC236}">
                <a16:creationId xmlns:a16="http://schemas.microsoft.com/office/drawing/2014/main" id="{7E4FD48E-1F72-C36C-7D1D-5A8226EF8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54" y="6289828"/>
            <a:ext cx="1148550" cy="306278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o 2">
            <a:extLst>
              <a:ext uri="{FF2B5EF4-FFF2-40B4-BE49-F238E27FC236}">
                <a16:creationId xmlns:a16="http://schemas.microsoft.com/office/drawing/2014/main" id="{5C79F39D-DC52-52BE-0B68-AE5F9D31FEC3}"/>
              </a:ext>
            </a:extLst>
          </p:cNvPr>
          <p:cNvGrpSpPr/>
          <p:nvPr/>
        </p:nvGrpSpPr>
        <p:grpSpPr>
          <a:xfrm>
            <a:off x="438317" y="3023609"/>
            <a:ext cx="5048786" cy="2552401"/>
            <a:chOff x="438317" y="3023609"/>
            <a:chExt cx="5048786" cy="2552401"/>
          </a:xfrm>
        </p:grpSpPr>
        <p:sp>
          <p:nvSpPr>
            <p:cNvPr id="6" name="Title 4">
              <a:extLst>
                <a:ext uri="{FF2B5EF4-FFF2-40B4-BE49-F238E27FC236}">
                  <a16:creationId xmlns:a16="http://schemas.microsoft.com/office/drawing/2014/main" id="{A2CEBE0E-62DB-0666-83AF-343E9299B103}"/>
                </a:ext>
              </a:extLst>
            </p:cNvPr>
            <p:cNvSpPr txBox="1"/>
            <p:nvPr/>
          </p:nvSpPr>
          <p:spPr>
            <a:xfrm>
              <a:off x="529254" y="3023609"/>
              <a:ext cx="2763764" cy="32922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ctr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 pitchFamily="34"/>
                  <a:ea typeface="+mn-ea"/>
                  <a:cs typeface="+mn-cs"/>
                </a:rPr>
                <a:t>WHAT WE DO</a:t>
              </a:r>
            </a:p>
          </p:txBody>
        </p:sp>
        <p:sp>
          <p:nvSpPr>
            <p:cNvPr id="7" name="Rectangle 3">
              <a:extLst>
                <a:ext uri="{FF2B5EF4-FFF2-40B4-BE49-F238E27FC236}">
                  <a16:creationId xmlns:a16="http://schemas.microsoft.com/office/drawing/2014/main" id="{D3BC662A-5705-977A-A2AE-1ED2AAED3C00}"/>
                </a:ext>
              </a:extLst>
            </p:cNvPr>
            <p:cNvSpPr/>
            <p:nvPr/>
          </p:nvSpPr>
          <p:spPr>
            <a:xfrm>
              <a:off x="438317" y="3390796"/>
              <a:ext cx="5048786" cy="2185214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We prioritize delivering exceptional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support 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through prompt action and teamwork.</a:t>
              </a:r>
            </a:p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By aligning with customer needs, we provide 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/>
                  <a:ea typeface="+mn-ea"/>
                  <a:cs typeface="+mn-cs"/>
                </a:rPr>
                <a:t>engineering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/>
                  <a:ea typeface="+mn-ea"/>
                  <a:cs typeface="+mn-cs"/>
                </a:rPr>
                <a:t> assistance, from machine development and integration to service support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, acting as a trusted, non-competing partner to drive success.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/>
                <a:ea typeface="+mn-ea"/>
                <a:cs typeface="+mn-cs"/>
              </a:endParaRPr>
            </a:p>
          </p:txBody>
        </p:sp>
      </p:grpSp>
      <p:pic>
        <p:nvPicPr>
          <p:cNvPr id="8" name="Immagine 3">
            <a:extLst>
              <a:ext uri="{FF2B5EF4-FFF2-40B4-BE49-F238E27FC236}">
                <a16:creationId xmlns:a16="http://schemas.microsoft.com/office/drawing/2014/main" id="{748D2BFF-92E5-BE0E-6A20-36EB3FB40F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665" t="7578" r="39288" b="7578"/>
          <a:stretch>
            <a:fillRect/>
          </a:stretch>
        </p:blipFill>
        <p:spPr>
          <a:xfrm>
            <a:off x="5846399" y="0"/>
            <a:ext cx="6345597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5">
            <a:extLst>
              <a:ext uri="{FF2B5EF4-FFF2-40B4-BE49-F238E27FC236}">
                <a16:creationId xmlns:a16="http://schemas.microsoft.com/office/drawing/2014/main" id="{BAC958D4-7111-F84B-B9B3-CA9BADC72473}"/>
              </a:ext>
            </a:extLst>
          </p:cNvPr>
          <p:cNvSpPr/>
          <p:nvPr/>
        </p:nvSpPr>
        <p:spPr>
          <a:xfrm>
            <a:off x="0" y="0"/>
            <a:ext cx="12191996" cy="2484781"/>
          </a:xfrm>
          <a:prstGeom prst="rect">
            <a:avLst/>
          </a:prstGeom>
          <a:solidFill>
            <a:srgbClr val="121F3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36EE5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Immagine 6">
            <a:extLst>
              <a:ext uri="{FF2B5EF4-FFF2-40B4-BE49-F238E27FC236}">
                <a16:creationId xmlns:a16="http://schemas.microsoft.com/office/drawing/2014/main" id="{33538F57-1561-DBB3-9137-13C218533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54" y="6289828"/>
            <a:ext cx="1148550" cy="3062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Immagine 16">
            <a:extLst>
              <a:ext uri="{FF2B5EF4-FFF2-40B4-BE49-F238E27FC236}">
                <a16:creationId xmlns:a16="http://schemas.microsoft.com/office/drawing/2014/main" id="{6BDEB538-D056-727F-793C-DFDE8E4CDF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46399" y="0"/>
            <a:ext cx="6345597" cy="6858000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o 1">
            <a:extLst>
              <a:ext uri="{FF2B5EF4-FFF2-40B4-BE49-F238E27FC236}">
                <a16:creationId xmlns:a16="http://schemas.microsoft.com/office/drawing/2014/main" id="{FAE0192D-90B7-7ADC-4557-2E35FB576B9E}"/>
              </a:ext>
            </a:extLst>
          </p:cNvPr>
          <p:cNvGrpSpPr/>
          <p:nvPr/>
        </p:nvGrpSpPr>
        <p:grpSpPr>
          <a:xfrm>
            <a:off x="432538" y="3023609"/>
            <a:ext cx="5048786" cy="2929939"/>
            <a:chOff x="432538" y="3023609"/>
            <a:chExt cx="5048786" cy="2929939"/>
          </a:xfrm>
        </p:grpSpPr>
        <p:sp>
          <p:nvSpPr>
            <p:cNvPr id="6" name="Title 4">
              <a:extLst>
                <a:ext uri="{FF2B5EF4-FFF2-40B4-BE49-F238E27FC236}">
                  <a16:creationId xmlns:a16="http://schemas.microsoft.com/office/drawing/2014/main" id="{DAA15C3F-888A-5D71-FFF1-A45CF16A97DD}"/>
                </a:ext>
              </a:extLst>
            </p:cNvPr>
            <p:cNvSpPr txBox="1"/>
            <p:nvPr/>
          </p:nvSpPr>
          <p:spPr>
            <a:xfrm>
              <a:off x="529254" y="3023609"/>
              <a:ext cx="2763764" cy="32922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ctr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WHAT YOU GET</a:t>
              </a:r>
            </a:p>
          </p:txBody>
        </p:sp>
        <p:sp>
          <p:nvSpPr>
            <p:cNvPr id="7" name="Rectangle 3">
              <a:extLst>
                <a:ext uri="{FF2B5EF4-FFF2-40B4-BE49-F238E27FC236}">
                  <a16:creationId xmlns:a16="http://schemas.microsoft.com/office/drawing/2014/main" id="{CB7A75AF-DD9F-4487-6D19-F40668F4D16C}"/>
                </a:ext>
              </a:extLst>
            </p:cNvPr>
            <p:cNvSpPr/>
            <p:nvPr/>
          </p:nvSpPr>
          <p:spPr>
            <a:xfrm>
              <a:off x="432538" y="3337450"/>
              <a:ext cx="5048786" cy="2616098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Complete range of fuel-efficient diesel, gasoline and 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new low-emission solutions as hybrid, synthetic and alternate fuels as HVO, hydrogen, natural gas and propane </a:t>
              </a:r>
              <a:r>
                <a: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engines up to 100 kW.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Products that get the job done quicker, easier, and more efficiently resulting in more revenue and reduced TCO.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High product regulatory compliance integrity.</a:t>
              </a:r>
            </a:p>
          </p:txBody>
        </p:sp>
      </p:grpSp>
      <p:sp>
        <p:nvSpPr>
          <p:cNvPr id="8" name="CasellaDiTesto 2">
            <a:extLst>
              <a:ext uri="{FF2B5EF4-FFF2-40B4-BE49-F238E27FC236}">
                <a16:creationId xmlns:a16="http://schemas.microsoft.com/office/drawing/2014/main" id="{1B4FDFDF-15EA-1F25-24D6-E1D890773904}"/>
              </a:ext>
            </a:extLst>
          </p:cNvPr>
          <p:cNvSpPr txBox="1"/>
          <p:nvPr/>
        </p:nvSpPr>
        <p:spPr>
          <a:xfrm>
            <a:off x="510024" y="572825"/>
            <a:ext cx="4132447" cy="14465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ADCE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Meaningful 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ADCEFF"/>
                </a:solidFill>
                <a:effectLst/>
                <a:uLnTx/>
                <a:uFillTx/>
                <a:latin typeface="Suisse Works Book Italic" pitchFamily="18"/>
                <a:ea typeface="+mn-ea"/>
                <a:cs typeface="Arial" pitchFamily="34"/>
              </a:rPr>
              <a:t>product value</a:t>
            </a:r>
            <a:endParaRPr kumimoji="0" lang="en-US" sz="4400" b="0" i="1" u="none" strike="noStrike" kern="1200" cap="none" spc="0" normalizeH="0" baseline="0" noProof="0">
              <a:ln>
                <a:noFill/>
              </a:ln>
              <a:solidFill>
                <a:srgbClr val="ADCEFF"/>
              </a:solidFill>
              <a:effectLst/>
              <a:uLnTx/>
              <a:uFillTx/>
              <a:latin typeface="Suisse Works Book Italic" pitchFamily="18"/>
              <a:ea typeface="+mn-ea"/>
              <a:cs typeface="Arial" pitchFamily="34"/>
            </a:endParaRP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480D6E02-BBC3-9012-652B-56545EAF8CB5}"/>
              </a:ext>
            </a:extLst>
          </p:cNvPr>
          <p:cNvSpPr txBox="1"/>
          <p:nvPr/>
        </p:nvSpPr>
        <p:spPr>
          <a:xfrm>
            <a:off x="7549524" y="863230"/>
            <a:ext cx="3003099" cy="2706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336EE5"/>
              </a:solidFill>
              <a:effectLst/>
              <a:uLnTx/>
              <a:uFillTx/>
              <a:latin typeface="Arial" pitchFamily="34"/>
              <a:ea typeface="+mn-ea"/>
              <a:cs typeface="Arial" pitchFamily="34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7">
            <a:extLst>
              <a:ext uri="{FF2B5EF4-FFF2-40B4-BE49-F238E27FC236}">
                <a16:creationId xmlns:a16="http://schemas.microsoft.com/office/drawing/2014/main" id="{BFC13B8F-B19B-CE5C-26F9-EE5E660A38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468" y="1801"/>
            <a:ext cx="12189537" cy="68557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magine 37">
            <a:extLst>
              <a:ext uri="{FF2B5EF4-FFF2-40B4-BE49-F238E27FC236}">
                <a16:creationId xmlns:a16="http://schemas.microsoft.com/office/drawing/2014/main" id="{FF22155A-7815-074D-6855-9BEDC441F6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670465" y="3516535"/>
            <a:ext cx="12674342" cy="47528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45">
            <a:extLst>
              <a:ext uri="{FF2B5EF4-FFF2-40B4-BE49-F238E27FC236}">
                <a16:creationId xmlns:a16="http://schemas.microsoft.com/office/drawing/2014/main" id="{2A1A9ACC-F164-9EAE-E0F2-1487C7CC48C7}"/>
              </a:ext>
            </a:extLst>
          </p:cNvPr>
          <p:cNvSpPr txBox="1"/>
          <p:nvPr/>
        </p:nvSpPr>
        <p:spPr>
          <a:xfrm>
            <a:off x="809445" y="595960"/>
            <a:ext cx="3802312" cy="800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Diesel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isse Works Book Italic" pitchFamily="18"/>
                <a:ea typeface="+mn-ea"/>
                <a:cs typeface="+mn-cs"/>
              </a:rPr>
              <a:t>range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Horizontal Shaft</a:t>
            </a:r>
          </a:p>
        </p:txBody>
      </p:sp>
      <p:grpSp>
        <p:nvGrpSpPr>
          <p:cNvPr id="5" name="Gruppo 58">
            <a:extLst>
              <a:ext uri="{FF2B5EF4-FFF2-40B4-BE49-F238E27FC236}">
                <a16:creationId xmlns:a16="http://schemas.microsoft.com/office/drawing/2014/main" id="{C4A41415-7651-6BDA-D0D7-D5DFA3736481}"/>
              </a:ext>
            </a:extLst>
          </p:cNvPr>
          <p:cNvGrpSpPr/>
          <p:nvPr/>
        </p:nvGrpSpPr>
        <p:grpSpPr>
          <a:xfrm>
            <a:off x="835011" y="4227600"/>
            <a:ext cx="9638206" cy="2380311"/>
            <a:chOff x="835011" y="4227600"/>
            <a:chExt cx="9638206" cy="2380311"/>
          </a:xfrm>
        </p:grpSpPr>
        <p:cxnSp>
          <p:nvCxnSpPr>
            <p:cNvPr id="6" name="Straight Connector 14">
              <a:extLst>
                <a:ext uri="{FF2B5EF4-FFF2-40B4-BE49-F238E27FC236}">
                  <a16:creationId xmlns:a16="http://schemas.microsoft.com/office/drawing/2014/main" id="{A211723F-D07D-1931-D6E6-9FEE2DD29F9F}"/>
                </a:ext>
              </a:extLst>
            </p:cNvPr>
            <p:cNvCxnSpPr/>
            <p:nvPr/>
          </p:nvCxnSpPr>
          <p:spPr>
            <a:xfrm>
              <a:off x="923928" y="4695828"/>
              <a:ext cx="9372600" cy="0"/>
            </a:xfrm>
            <a:prstGeom prst="straightConnector1">
              <a:avLst/>
            </a:prstGeom>
            <a:noFill/>
            <a:ln w="6345" cap="flat">
              <a:solidFill>
                <a:srgbClr val="ADCEFF"/>
              </a:solidFill>
              <a:prstDash val="solid"/>
              <a:miter/>
            </a:ln>
          </p:spPr>
        </p:cxnSp>
        <p:sp>
          <p:nvSpPr>
            <p:cNvPr id="7" name="TextBox 16">
              <a:extLst>
                <a:ext uri="{FF2B5EF4-FFF2-40B4-BE49-F238E27FC236}">
                  <a16:creationId xmlns:a16="http://schemas.microsoft.com/office/drawing/2014/main" id="{11C725DD-171E-5938-1242-BCEB2230C4C7}"/>
                </a:ext>
              </a:extLst>
            </p:cNvPr>
            <p:cNvSpPr txBox="1"/>
            <p:nvPr/>
          </p:nvSpPr>
          <p:spPr>
            <a:xfrm>
              <a:off x="838203" y="4295384"/>
              <a:ext cx="1028700" cy="2616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FAMILY</a:t>
              </a:r>
            </a:p>
          </p:txBody>
        </p:sp>
        <p:sp>
          <p:nvSpPr>
            <p:cNvPr id="8" name="TextBox 17">
              <a:extLst>
                <a:ext uri="{FF2B5EF4-FFF2-40B4-BE49-F238E27FC236}">
                  <a16:creationId xmlns:a16="http://schemas.microsoft.com/office/drawing/2014/main" id="{9A5F41BA-F2CF-D302-F295-D5F3686FD723}"/>
                </a:ext>
              </a:extLst>
            </p:cNvPr>
            <p:cNvSpPr txBox="1"/>
            <p:nvPr/>
          </p:nvSpPr>
          <p:spPr>
            <a:xfrm>
              <a:off x="835011" y="5194148"/>
              <a:ext cx="1028700" cy="2616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POWER</a:t>
              </a:r>
            </a:p>
          </p:txBody>
        </p:sp>
        <p:sp>
          <p:nvSpPr>
            <p:cNvPr id="9" name="TextBox 18">
              <a:extLst>
                <a:ext uri="{FF2B5EF4-FFF2-40B4-BE49-F238E27FC236}">
                  <a16:creationId xmlns:a16="http://schemas.microsoft.com/office/drawing/2014/main" id="{A29CB3C3-5E3A-75FE-E67C-DB41EB7D4F0A}"/>
                </a:ext>
              </a:extLst>
            </p:cNvPr>
            <p:cNvSpPr txBox="1"/>
            <p:nvPr/>
          </p:nvSpPr>
          <p:spPr>
            <a:xfrm>
              <a:off x="2264987" y="4232647"/>
              <a:ext cx="102870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KD</a:t>
              </a:r>
            </a:p>
          </p:txBody>
        </p:sp>
        <p:sp>
          <p:nvSpPr>
            <p:cNvPr id="10" name="TextBox 19">
              <a:extLst>
                <a:ext uri="{FF2B5EF4-FFF2-40B4-BE49-F238E27FC236}">
                  <a16:creationId xmlns:a16="http://schemas.microsoft.com/office/drawing/2014/main" id="{F26F1241-988C-CFC6-735A-E8A726A67580}"/>
                </a:ext>
              </a:extLst>
            </p:cNvPr>
            <p:cNvSpPr txBox="1"/>
            <p:nvPr/>
          </p:nvSpPr>
          <p:spPr>
            <a:xfrm>
              <a:off x="2264987" y="5194139"/>
              <a:ext cx="944611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3 – 18 kW</a:t>
              </a:r>
            </a:p>
          </p:txBody>
        </p:sp>
        <p:sp>
          <p:nvSpPr>
            <p:cNvPr id="11" name="TextBox 30">
              <a:extLst>
                <a:ext uri="{FF2B5EF4-FFF2-40B4-BE49-F238E27FC236}">
                  <a16:creationId xmlns:a16="http://schemas.microsoft.com/office/drawing/2014/main" id="{762B3E9A-2107-7B8A-9FD1-C9B743294CB5}"/>
                </a:ext>
              </a:extLst>
            </p:cNvPr>
            <p:cNvSpPr txBox="1"/>
            <p:nvPr/>
          </p:nvSpPr>
          <p:spPr>
            <a:xfrm>
              <a:off x="3990971" y="4227600"/>
              <a:ext cx="1539392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KDW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/>
                <a:ea typeface="+mn-ea"/>
                <a:cs typeface="Arial" pitchFamily="34"/>
              </a:endParaRPr>
            </a:p>
          </p:txBody>
        </p:sp>
        <p:sp>
          <p:nvSpPr>
            <p:cNvPr id="12" name="TextBox 31">
              <a:extLst>
                <a:ext uri="{FF2B5EF4-FFF2-40B4-BE49-F238E27FC236}">
                  <a16:creationId xmlns:a16="http://schemas.microsoft.com/office/drawing/2014/main" id="{137692B6-C192-FC7E-662B-C652D185E14D}"/>
                </a:ext>
              </a:extLst>
            </p:cNvPr>
            <p:cNvSpPr txBox="1"/>
            <p:nvPr/>
          </p:nvSpPr>
          <p:spPr>
            <a:xfrm>
              <a:off x="6261591" y="4227600"/>
              <a:ext cx="1519321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KSD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/>
                <a:ea typeface="+mn-ea"/>
                <a:cs typeface="Arial" pitchFamily="34"/>
              </a:endParaRPr>
            </a:p>
          </p:txBody>
        </p:sp>
        <p:sp>
          <p:nvSpPr>
            <p:cNvPr id="13" name="TextBox 33">
              <a:extLst>
                <a:ext uri="{FF2B5EF4-FFF2-40B4-BE49-F238E27FC236}">
                  <a16:creationId xmlns:a16="http://schemas.microsoft.com/office/drawing/2014/main" id="{474189D6-04CB-BD6F-4E2B-711C41BC87BD}"/>
                </a:ext>
              </a:extLst>
            </p:cNvPr>
            <p:cNvSpPr txBox="1"/>
            <p:nvPr/>
          </p:nvSpPr>
          <p:spPr>
            <a:xfrm>
              <a:off x="4017910" y="5174022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6 – 24 kW</a:t>
              </a:r>
            </a:p>
          </p:txBody>
        </p:sp>
        <p:sp>
          <p:nvSpPr>
            <p:cNvPr id="14" name="TextBox 34">
              <a:extLst>
                <a:ext uri="{FF2B5EF4-FFF2-40B4-BE49-F238E27FC236}">
                  <a16:creationId xmlns:a16="http://schemas.microsoft.com/office/drawing/2014/main" id="{281D40B3-2D88-B639-6646-12D6E9C886D5}"/>
                </a:ext>
              </a:extLst>
            </p:cNvPr>
            <p:cNvSpPr txBox="1"/>
            <p:nvPr/>
          </p:nvSpPr>
          <p:spPr>
            <a:xfrm>
              <a:off x="6308948" y="5194139"/>
              <a:ext cx="1552578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18,9 kW</a:t>
              </a:r>
            </a:p>
          </p:txBody>
        </p:sp>
        <p:sp>
          <p:nvSpPr>
            <p:cNvPr id="15" name="TextBox 35">
              <a:extLst>
                <a:ext uri="{FF2B5EF4-FFF2-40B4-BE49-F238E27FC236}">
                  <a16:creationId xmlns:a16="http://schemas.microsoft.com/office/drawing/2014/main" id="{7704F4F0-433C-6E11-8F84-AC96F8F6EBDF}"/>
                </a:ext>
              </a:extLst>
            </p:cNvPr>
            <p:cNvSpPr txBox="1"/>
            <p:nvPr/>
          </p:nvSpPr>
          <p:spPr>
            <a:xfrm>
              <a:off x="8557284" y="5174022"/>
              <a:ext cx="1552578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31 – 112 kW</a:t>
              </a:r>
            </a:p>
          </p:txBody>
        </p:sp>
        <p:sp>
          <p:nvSpPr>
            <p:cNvPr id="16" name="TextBox 36">
              <a:extLst>
                <a:ext uri="{FF2B5EF4-FFF2-40B4-BE49-F238E27FC236}">
                  <a16:creationId xmlns:a16="http://schemas.microsoft.com/office/drawing/2014/main" id="{AC602DD9-C956-F613-97EC-9D18FEDFF05E}"/>
                </a:ext>
              </a:extLst>
            </p:cNvPr>
            <p:cNvSpPr txBox="1"/>
            <p:nvPr/>
          </p:nvSpPr>
          <p:spPr>
            <a:xfrm>
              <a:off x="8550234" y="4227600"/>
              <a:ext cx="1519321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KDI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/>
                <a:ea typeface="+mn-ea"/>
                <a:cs typeface="Arial" pitchFamily="34"/>
              </a:endParaRPr>
            </a:p>
          </p:txBody>
        </p:sp>
        <p:sp>
          <p:nvSpPr>
            <p:cNvPr id="17" name="TextBox 38">
              <a:extLst>
                <a:ext uri="{FF2B5EF4-FFF2-40B4-BE49-F238E27FC236}">
                  <a16:creationId xmlns:a16="http://schemas.microsoft.com/office/drawing/2014/main" id="{C9951BBF-58DE-4946-4308-F468B49D58DF}"/>
                </a:ext>
              </a:extLst>
            </p:cNvPr>
            <p:cNvSpPr txBox="1"/>
            <p:nvPr/>
          </p:nvSpPr>
          <p:spPr>
            <a:xfrm>
              <a:off x="6308948" y="5995263"/>
              <a:ext cx="1571158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Electronic injection</a:t>
              </a:r>
            </a:p>
          </p:txBody>
        </p:sp>
        <p:sp>
          <p:nvSpPr>
            <p:cNvPr id="18" name="TextBox 39">
              <a:extLst>
                <a:ext uri="{FF2B5EF4-FFF2-40B4-BE49-F238E27FC236}">
                  <a16:creationId xmlns:a16="http://schemas.microsoft.com/office/drawing/2014/main" id="{DCD2A68B-2CF9-A857-0D4B-05E35F48D5F2}"/>
                </a:ext>
              </a:extLst>
            </p:cNvPr>
            <p:cNvSpPr txBox="1"/>
            <p:nvPr/>
          </p:nvSpPr>
          <p:spPr>
            <a:xfrm>
              <a:off x="6308948" y="6319144"/>
              <a:ext cx="188766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Best-in-class torque density</a:t>
              </a:r>
            </a:p>
          </p:txBody>
        </p:sp>
        <p:sp>
          <p:nvSpPr>
            <p:cNvPr id="19" name="TextBox 40">
              <a:extLst>
                <a:ext uri="{FF2B5EF4-FFF2-40B4-BE49-F238E27FC236}">
                  <a16:creationId xmlns:a16="http://schemas.microsoft.com/office/drawing/2014/main" id="{86CC6A2F-94C4-7D37-42CF-6F4AF952B4F7}"/>
                </a:ext>
              </a:extLst>
            </p:cNvPr>
            <p:cNvSpPr txBox="1"/>
            <p:nvPr/>
          </p:nvSpPr>
          <p:spPr>
            <a:xfrm>
              <a:off x="8587587" y="5995263"/>
              <a:ext cx="1711107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Electronic Injection</a:t>
              </a:r>
            </a:p>
          </p:txBody>
        </p:sp>
        <p:sp>
          <p:nvSpPr>
            <p:cNvPr id="20" name="TextBox 39">
              <a:extLst>
                <a:ext uri="{FF2B5EF4-FFF2-40B4-BE49-F238E27FC236}">
                  <a16:creationId xmlns:a16="http://schemas.microsoft.com/office/drawing/2014/main" id="{38D88B6D-B3F1-3758-DF64-F133187EF4F0}"/>
                </a:ext>
              </a:extLst>
            </p:cNvPr>
            <p:cNvSpPr txBox="1"/>
            <p:nvPr/>
          </p:nvSpPr>
          <p:spPr>
            <a:xfrm>
              <a:off x="8585548" y="6330912"/>
              <a:ext cx="188766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Smart aftertreatment system</a:t>
              </a:r>
            </a:p>
          </p:txBody>
        </p:sp>
        <p:sp>
          <p:nvSpPr>
            <p:cNvPr id="21" name="TextBox 11">
              <a:extLst>
                <a:ext uri="{FF2B5EF4-FFF2-40B4-BE49-F238E27FC236}">
                  <a16:creationId xmlns:a16="http://schemas.microsoft.com/office/drawing/2014/main" id="{2796EFC5-8475-7A19-A9EC-58DB18DE1FAC}"/>
                </a:ext>
              </a:extLst>
            </p:cNvPr>
            <p:cNvSpPr txBox="1"/>
            <p:nvPr/>
          </p:nvSpPr>
          <p:spPr>
            <a:xfrm>
              <a:off x="835011" y="4775874"/>
              <a:ext cx="1608722" cy="2616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DISPLACEMENT </a:t>
              </a:r>
            </a:p>
          </p:txBody>
        </p:sp>
        <p:sp>
          <p:nvSpPr>
            <p:cNvPr id="22" name="TextBox 12">
              <a:extLst>
                <a:ext uri="{FF2B5EF4-FFF2-40B4-BE49-F238E27FC236}">
                  <a16:creationId xmlns:a16="http://schemas.microsoft.com/office/drawing/2014/main" id="{BB999BD1-8EA2-82E6-0A02-190F81576BB7}"/>
                </a:ext>
              </a:extLst>
            </p:cNvPr>
            <p:cNvSpPr txBox="1"/>
            <p:nvPr/>
          </p:nvSpPr>
          <p:spPr>
            <a:xfrm>
              <a:off x="835011" y="5605281"/>
              <a:ext cx="1296628" cy="2616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PEAK TORQUE</a:t>
              </a:r>
            </a:p>
          </p:txBody>
        </p:sp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id="{66F1F6F3-47B7-A1C7-C4F8-3FAE2AC58EB6}"/>
                </a:ext>
              </a:extLst>
            </p:cNvPr>
            <p:cNvSpPr txBox="1"/>
            <p:nvPr/>
          </p:nvSpPr>
          <p:spPr>
            <a:xfrm>
              <a:off x="2264987" y="5995263"/>
              <a:ext cx="188766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High power density</a:t>
              </a:r>
            </a:p>
          </p:txBody>
        </p:sp>
        <p:sp>
          <p:nvSpPr>
            <p:cNvPr id="24" name="TextBox 22">
              <a:extLst>
                <a:ext uri="{FF2B5EF4-FFF2-40B4-BE49-F238E27FC236}">
                  <a16:creationId xmlns:a16="http://schemas.microsoft.com/office/drawing/2014/main" id="{E4C1F30B-169A-374B-1B8C-BDB1E897CB3B}"/>
                </a:ext>
              </a:extLst>
            </p:cNvPr>
            <p:cNvSpPr txBox="1"/>
            <p:nvPr/>
          </p:nvSpPr>
          <p:spPr>
            <a:xfrm>
              <a:off x="2264987" y="6274695"/>
              <a:ext cx="188766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Fuel efficiency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AAB78CD-FB44-8EFC-F7D6-24A688F79701}"/>
                </a:ext>
              </a:extLst>
            </p:cNvPr>
            <p:cNvSpPr txBox="1"/>
            <p:nvPr/>
          </p:nvSpPr>
          <p:spPr>
            <a:xfrm>
              <a:off x="4017910" y="5995263"/>
              <a:ext cx="188766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Compactness</a:t>
              </a:r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5CE5B383-DB77-91DE-8DA8-19FE52DA626C}"/>
                </a:ext>
              </a:extLst>
            </p:cNvPr>
            <p:cNvSpPr txBox="1"/>
            <p:nvPr/>
          </p:nvSpPr>
          <p:spPr>
            <a:xfrm>
              <a:off x="4017910" y="6284762"/>
              <a:ext cx="188766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Low noise</a:t>
              </a:r>
            </a:p>
          </p:txBody>
        </p:sp>
        <p:sp>
          <p:nvSpPr>
            <p:cNvPr id="27" name="TextBox 2">
              <a:extLst>
                <a:ext uri="{FF2B5EF4-FFF2-40B4-BE49-F238E27FC236}">
                  <a16:creationId xmlns:a16="http://schemas.microsoft.com/office/drawing/2014/main" id="{DE93E916-BC63-0C17-2108-A2C5F6E06A1C}"/>
                </a:ext>
              </a:extLst>
            </p:cNvPr>
            <p:cNvSpPr txBox="1"/>
            <p:nvPr/>
          </p:nvSpPr>
          <p:spPr>
            <a:xfrm>
              <a:off x="2264987" y="4775874"/>
              <a:ext cx="878500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224 -</a:t>
              </a:r>
              <a:r>
                <a:rPr kumimoji="0" lang="it-IT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1248   </a:t>
              </a: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/>
                <a:ea typeface="+mn-ea"/>
                <a:cs typeface="+mn-cs"/>
              </a:endParaRPr>
            </a:p>
          </p:txBody>
        </p:sp>
        <p:sp>
          <p:nvSpPr>
            <p:cNvPr id="28" name="TextBox 3">
              <a:extLst>
                <a:ext uri="{FF2B5EF4-FFF2-40B4-BE49-F238E27FC236}">
                  <a16:creationId xmlns:a16="http://schemas.microsoft.com/office/drawing/2014/main" id="{5F2C8625-7D1B-0B15-2EF5-08C0FD615236}"/>
                </a:ext>
              </a:extLst>
            </p:cNvPr>
            <p:cNvSpPr txBox="1"/>
            <p:nvPr/>
          </p:nvSpPr>
          <p:spPr>
            <a:xfrm>
              <a:off x="2264987" y="5603488"/>
              <a:ext cx="179034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10.4 – 67 Nm</a:t>
              </a:r>
            </a:p>
          </p:txBody>
        </p:sp>
        <p:sp>
          <p:nvSpPr>
            <p:cNvPr id="29" name="TextBox 5">
              <a:extLst>
                <a:ext uri="{FF2B5EF4-FFF2-40B4-BE49-F238E27FC236}">
                  <a16:creationId xmlns:a16="http://schemas.microsoft.com/office/drawing/2014/main" id="{B9F4943C-0E2A-50C4-E691-C97B7BA08174}"/>
                </a:ext>
              </a:extLst>
            </p:cNvPr>
            <p:cNvSpPr txBox="1"/>
            <p:nvPr/>
          </p:nvSpPr>
          <p:spPr>
            <a:xfrm>
              <a:off x="4017910" y="4775874"/>
              <a:ext cx="878500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686 -</a:t>
              </a:r>
              <a:r>
                <a:rPr kumimoji="0" lang="it-IT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1372  </a:t>
              </a: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/>
                <a:ea typeface="+mn-ea"/>
                <a:cs typeface="+mn-cs"/>
              </a:endParaRPr>
            </a:p>
          </p:txBody>
        </p:sp>
        <p:sp>
          <p:nvSpPr>
            <p:cNvPr id="30" name="TextBox 20">
              <a:extLst>
                <a:ext uri="{FF2B5EF4-FFF2-40B4-BE49-F238E27FC236}">
                  <a16:creationId xmlns:a16="http://schemas.microsoft.com/office/drawing/2014/main" id="{2B834130-AA1D-F11F-15A8-C5E704CE1ECF}"/>
                </a:ext>
              </a:extLst>
            </p:cNvPr>
            <p:cNvSpPr txBox="1"/>
            <p:nvPr/>
          </p:nvSpPr>
          <p:spPr>
            <a:xfrm>
              <a:off x="6309734" y="4775874"/>
              <a:ext cx="878500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1391</a:t>
              </a:r>
            </a:p>
          </p:txBody>
        </p:sp>
        <p:sp>
          <p:nvSpPr>
            <p:cNvPr id="31" name="TextBox 21">
              <a:extLst>
                <a:ext uri="{FF2B5EF4-FFF2-40B4-BE49-F238E27FC236}">
                  <a16:creationId xmlns:a16="http://schemas.microsoft.com/office/drawing/2014/main" id="{C2AE121E-CE36-206F-7DC8-4A3634AEF8E4}"/>
                </a:ext>
              </a:extLst>
            </p:cNvPr>
            <p:cNvSpPr txBox="1"/>
            <p:nvPr/>
          </p:nvSpPr>
          <p:spPr>
            <a:xfrm>
              <a:off x="4017910" y="5603488"/>
              <a:ext cx="1790349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35 – 78 Nm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/>
                <a:ea typeface="+mn-ea"/>
                <a:cs typeface="+mn-cs"/>
              </a:endParaRPr>
            </a:p>
          </p:txBody>
        </p:sp>
        <p:sp>
          <p:nvSpPr>
            <p:cNvPr id="32" name="TextBox 28">
              <a:extLst>
                <a:ext uri="{FF2B5EF4-FFF2-40B4-BE49-F238E27FC236}">
                  <a16:creationId xmlns:a16="http://schemas.microsoft.com/office/drawing/2014/main" id="{1EA42F83-34D4-0374-1B09-A163B58DA2DF}"/>
                </a:ext>
              </a:extLst>
            </p:cNvPr>
            <p:cNvSpPr txBox="1"/>
            <p:nvPr/>
          </p:nvSpPr>
          <p:spPr>
            <a:xfrm>
              <a:off x="6308948" y="5603488"/>
              <a:ext cx="1790349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90 – 120 Nm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F492A53-26CA-16F8-64C2-DBB0034D9E71}"/>
                </a:ext>
              </a:extLst>
            </p:cNvPr>
            <p:cNvSpPr txBox="1"/>
            <p:nvPr/>
          </p:nvSpPr>
          <p:spPr>
            <a:xfrm>
              <a:off x="8545351" y="4775874"/>
              <a:ext cx="121756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1861 – 3357</a:t>
              </a:r>
            </a:p>
          </p:txBody>
        </p:sp>
        <p:sp>
          <p:nvSpPr>
            <p:cNvPr id="34" name="TextBox 41">
              <a:extLst>
                <a:ext uri="{FF2B5EF4-FFF2-40B4-BE49-F238E27FC236}">
                  <a16:creationId xmlns:a16="http://schemas.microsoft.com/office/drawing/2014/main" id="{1A215410-FCCF-714A-DB0D-C3335AD9F76C}"/>
                </a:ext>
              </a:extLst>
            </p:cNvPr>
            <p:cNvSpPr txBox="1"/>
            <p:nvPr/>
          </p:nvSpPr>
          <p:spPr>
            <a:xfrm>
              <a:off x="8558747" y="5603488"/>
              <a:ext cx="179034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133 – 650 Nm</a:t>
              </a:r>
            </a:p>
          </p:txBody>
        </p:sp>
        <p:cxnSp>
          <p:nvCxnSpPr>
            <p:cNvPr id="35" name="Straight Connector 14">
              <a:extLst>
                <a:ext uri="{FF2B5EF4-FFF2-40B4-BE49-F238E27FC236}">
                  <a16:creationId xmlns:a16="http://schemas.microsoft.com/office/drawing/2014/main" id="{62047253-DB72-79E6-062D-142E544AE54F}"/>
                </a:ext>
              </a:extLst>
            </p:cNvPr>
            <p:cNvCxnSpPr/>
            <p:nvPr/>
          </p:nvCxnSpPr>
          <p:spPr>
            <a:xfrm>
              <a:off x="923928" y="5127342"/>
              <a:ext cx="9372600" cy="0"/>
            </a:xfrm>
            <a:prstGeom prst="straightConnector1">
              <a:avLst/>
            </a:prstGeom>
            <a:noFill/>
            <a:ln w="6345" cap="flat">
              <a:solidFill>
                <a:srgbClr val="ADCEFF"/>
              </a:solidFill>
              <a:prstDash val="solid"/>
              <a:miter/>
            </a:ln>
          </p:spPr>
        </p:cxnSp>
        <p:sp>
          <p:nvSpPr>
            <p:cNvPr id="36" name="TextBox 17">
              <a:extLst>
                <a:ext uri="{FF2B5EF4-FFF2-40B4-BE49-F238E27FC236}">
                  <a16:creationId xmlns:a16="http://schemas.microsoft.com/office/drawing/2014/main" id="{79FA28EA-D72D-ED57-4BCB-A9305E2C20DB}"/>
                </a:ext>
              </a:extLst>
            </p:cNvPr>
            <p:cNvSpPr txBox="1"/>
            <p:nvPr/>
          </p:nvSpPr>
          <p:spPr>
            <a:xfrm>
              <a:off x="839099" y="6016404"/>
              <a:ext cx="1304921" cy="2616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MAIN BENEFITS</a:t>
              </a:r>
            </a:p>
          </p:txBody>
        </p:sp>
        <p:cxnSp>
          <p:nvCxnSpPr>
            <p:cNvPr id="37" name="Straight Connector 14">
              <a:extLst>
                <a:ext uri="{FF2B5EF4-FFF2-40B4-BE49-F238E27FC236}">
                  <a16:creationId xmlns:a16="http://schemas.microsoft.com/office/drawing/2014/main" id="{D0CFE6E6-1BD9-5F2C-1BFD-05EA352D91B4}"/>
                </a:ext>
              </a:extLst>
            </p:cNvPr>
            <p:cNvCxnSpPr/>
            <p:nvPr/>
          </p:nvCxnSpPr>
          <p:spPr>
            <a:xfrm>
              <a:off x="923928" y="5528032"/>
              <a:ext cx="9372600" cy="0"/>
            </a:xfrm>
            <a:prstGeom prst="straightConnector1">
              <a:avLst/>
            </a:prstGeom>
            <a:noFill/>
            <a:ln w="6345" cap="flat">
              <a:solidFill>
                <a:srgbClr val="ADCEFF"/>
              </a:solidFill>
              <a:prstDash val="solid"/>
              <a:miter/>
            </a:ln>
          </p:spPr>
        </p:cxnSp>
        <p:cxnSp>
          <p:nvCxnSpPr>
            <p:cNvPr id="38" name="Straight Connector 14">
              <a:extLst>
                <a:ext uri="{FF2B5EF4-FFF2-40B4-BE49-F238E27FC236}">
                  <a16:creationId xmlns:a16="http://schemas.microsoft.com/office/drawing/2014/main" id="{1D759822-E4B2-0847-C7C1-CB72C16EFA3E}"/>
                </a:ext>
              </a:extLst>
            </p:cNvPr>
            <p:cNvCxnSpPr/>
            <p:nvPr/>
          </p:nvCxnSpPr>
          <p:spPr>
            <a:xfrm>
              <a:off x="923928" y="5928722"/>
              <a:ext cx="9372600" cy="0"/>
            </a:xfrm>
            <a:prstGeom prst="straightConnector1">
              <a:avLst/>
            </a:prstGeom>
            <a:noFill/>
            <a:ln w="6345" cap="flat">
              <a:solidFill>
                <a:srgbClr val="ADCEFF"/>
              </a:solidFill>
              <a:prstDash val="solid"/>
              <a:miter/>
            </a:ln>
          </p:spPr>
        </p:cxnSp>
      </p:grpSp>
      <p:grpSp>
        <p:nvGrpSpPr>
          <p:cNvPr id="39" name="Gruppo 57">
            <a:extLst>
              <a:ext uri="{FF2B5EF4-FFF2-40B4-BE49-F238E27FC236}">
                <a16:creationId xmlns:a16="http://schemas.microsoft.com/office/drawing/2014/main" id="{5F387077-40BA-7AD4-3DD2-F22244FC9875}"/>
              </a:ext>
            </a:extLst>
          </p:cNvPr>
          <p:cNvGrpSpPr/>
          <p:nvPr/>
        </p:nvGrpSpPr>
        <p:grpSpPr>
          <a:xfrm>
            <a:off x="-666268" y="-747073"/>
            <a:ext cx="12951030" cy="5693400"/>
            <a:chOff x="-666268" y="-747073"/>
            <a:chExt cx="12951030" cy="5693400"/>
          </a:xfrm>
        </p:grpSpPr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8233A068-A609-39E7-8FBA-5ECE30C27E9C}"/>
                </a:ext>
              </a:extLst>
            </p:cNvPr>
            <p:cNvSpPr txBox="1"/>
            <p:nvPr/>
          </p:nvSpPr>
          <p:spPr>
            <a:xfrm>
              <a:off x="10541687" y="2866918"/>
              <a:ext cx="1743075" cy="2308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UP TO</a:t>
              </a:r>
            </a:p>
          </p:txBody>
        </p:sp>
        <p:sp>
          <p:nvSpPr>
            <p:cNvPr id="41" name="CasellaDiTesto 4">
              <a:extLst>
                <a:ext uri="{FF2B5EF4-FFF2-40B4-BE49-F238E27FC236}">
                  <a16:creationId xmlns:a16="http://schemas.microsoft.com/office/drawing/2014/main" id="{0968ED22-D26D-5087-6EDB-0C512AEAA4A9}"/>
                </a:ext>
              </a:extLst>
            </p:cNvPr>
            <p:cNvSpPr txBox="1"/>
            <p:nvPr/>
          </p:nvSpPr>
          <p:spPr>
            <a:xfrm>
              <a:off x="10509025" y="2978630"/>
              <a:ext cx="1540169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112 kW</a:t>
              </a:r>
            </a:p>
          </p:txBody>
        </p:sp>
        <p:pic>
          <p:nvPicPr>
            <p:cNvPr id="42" name="Immagine 42">
              <a:extLst>
                <a:ext uri="{FF2B5EF4-FFF2-40B4-BE49-F238E27FC236}">
                  <a16:creationId xmlns:a16="http://schemas.microsoft.com/office/drawing/2014/main" id="{187649A3-82D2-93F2-2E4C-815245BEF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14421" y="3576419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3" name="Immagine 43">
              <a:extLst>
                <a:ext uri="{FF2B5EF4-FFF2-40B4-BE49-F238E27FC236}">
                  <a16:creationId xmlns:a16="http://schemas.microsoft.com/office/drawing/2014/main" id="{8D3B8ED3-E033-E3C6-FAE8-361EEB362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96604" y="3576419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4" name="Immagine 44">
              <a:extLst>
                <a:ext uri="{FF2B5EF4-FFF2-40B4-BE49-F238E27FC236}">
                  <a16:creationId xmlns:a16="http://schemas.microsoft.com/office/drawing/2014/main" id="{DCC01EF2-4E9D-9759-EB75-A5A6D7345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18567" y="3596966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5" name="Immagine 46">
              <a:extLst>
                <a:ext uri="{FF2B5EF4-FFF2-40B4-BE49-F238E27FC236}">
                  <a16:creationId xmlns:a16="http://schemas.microsoft.com/office/drawing/2014/main" id="{D98E86D7-8784-3631-AE25-B3B6E4BF6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44095" y="3576419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6" name="Immagine 47">
              <a:extLst>
                <a:ext uri="{FF2B5EF4-FFF2-40B4-BE49-F238E27FC236}">
                  <a16:creationId xmlns:a16="http://schemas.microsoft.com/office/drawing/2014/main" id="{A0905308-6DF5-92A8-0095-43A2C566D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33000"/>
            </a:blip>
            <a:stretch>
              <a:fillRect/>
            </a:stretch>
          </p:blipFill>
          <p:spPr>
            <a:xfrm>
              <a:off x="9973625" y="3576419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7" name="Picture 27">
              <a:extLst>
                <a:ext uri="{FF2B5EF4-FFF2-40B4-BE49-F238E27FC236}">
                  <a16:creationId xmlns:a16="http://schemas.microsoft.com/office/drawing/2014/main" id="{497472F5-9A81-75C6-AB01-976CD24BD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-666268" y="174842"/>
              <a:ext cx="6361992" cy="4771485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8" name="Picture 29">
              <a:extLst>
                <a:ext uri="{FF2B5EF4-FFF2-40B4-BE49-F238E27FC236}">
                  <a16:creationId xmlns:a16="http://schemas.microsoft.com/office/drawing/2014/main" id="{0CAE546D-BA89-D0CA-C2F4-2410434AE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7408176" y="-747073"/>
              <a:ext cx="3595631" cy="5393451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9" name="Picture 23">
              <a:extLst>
                <a:ext uri="{FF2B5EF4-FFF2-40B4-BE49-F238E27FC236}">
                  <a16:creationId xmlns:a16="http://schemas.microsoft.com/office/drawing/2014/main" id="{350075C1-C5A9-D7EB-0647-68B7B2BCE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30772" t="19597" r="31215" b="23658"/>
            <a:stretch>
              <a:fillRect/>
            </a:stretch>
          </p:blipFill>
          <p:spPr>
            <a:xfrm>
              <a:off x="5391302" y="1005840"/>
              <a:ext cx="2537734" cy="284117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50" name="Picture 56">
              <a:extLst>
                <a:ext uri="{FF2B5EF4-FFF2-40B4-BE49-F238E27FC236}">
                  <a16:creationId xmlns:a16="http://schemas.microsoft.com/office/drawing/2014/main" id="{79CC6059-7711-17D7-BE2E-7F2820012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3473165" y="1711756"/>
              <a:ext cx="1933699" cy="2014505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8">
            <a:extLst>
              <a:ext uri="{FF2B5EF4-FFF2-40B4-BE49-F238E27FC236}">
                <a16:creationId xmlns:a16="http://schemas.microsoft.com/office/drawing/2014/main" id="{2E216283-5421-3949-6968-185382D451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68" y="1801"/>
            <a:ext cx="12189537" cy="68557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magine 9">
            <a:extLst>
              <a:ext uri="{FF2B5EF4-FFF2-40B4-BE49-F238E27FC236}">
                <a16:creationId xmlns:a16="http://schemas.microsoft.com/office/drawing/2014/main" id="{C193216E-0AA8-4BB0-2153-F9164B1BA5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670465" y="2817174"/>
            <a:ext cx="12674342" cy="47528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45">
            <a:extLst>
              <a:ext uri="{FF2B5EF4-FFF2-40B4-BE49-F238E27FC236}">
                <a16:creationId xmlns:a16="http://schemas.microsoft.com/office/drawing/2014/main" id="{26C768CF-F68C-BA55-2FC5-18021F734F3C}"/>
              </a:ext>
            </a:extLst>
          </p:cNvPr>
          <p:cNvSpPr txBox="1"/>
          <p:nvPr/>
        </p:nvSpPr>
        <p:spPr>
          <a:xfrm>
            <a:off x="809445" y="595960"/>
            <a:ext cx="3802312" cy="800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Gasoline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isse Works Book Italic" pitchFamily="18"/>
                <a:ea typeface="+mn-ea"/>
                <a:cs typeface="+mn-cs"/>
              </a:rPr>
              <a:t>r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isse Works Book Italic" pitchFamily="18"/>
                <a:ea typeface="+mn-ea"/>
                <a:cs typeface="+mn-cs"/>
              </a:rPr>
              <a:t>ange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Horizontal Shaft</a:t>
            </a:r>
          </a:p>
        </p:txBody>
      </p:sp>
      <p:grpSp>
        <p:nvGrpSpPr>
          <p:cNvPr id="5" name="Gruppo 6">
            <a:extLst>
              <a:ext uri="{FF2B5EF4-FFF2-40B4-BE49-F238E27FC236}">
                <a16:creationId xmlns:a16="http://schemas.microsoft.com/office/drawing/2014/main" id="{5844346C-BC81-2C4A-6143-AA9A3F68F0BD}"/>
              </a:ext>
            </a:extLst>
          </p:cNvPr>
          <p:cNvGrpSpPr/>
          <p:nvPr/>
        </p:nvGrpSpPr>
        <p:grpSpPr>
          <a:xfrm>
            <a:off x="742565" y="3553148"/>
            <a:ext cx="10586228" cy="3209626"/>
            <a:chOff x="742565" y="3553148"/>
            <a:chExt cx="10586228" cy="3209626"/>
          </a:xfrm>
        </p:grpSpPr>
        <p:cxnSp>
          <p:nvCxnSpPr>
            <p:cNvPr id="6" name="Straight Connector 14">
              <a:extLst>
                <a:ext uri="{FF2B5EF4-FFF2-40B4-BE49-F238E27FC236}">
                  <a16:creationId xmlns:a16="http://schemas.microsoft.com/office/drawing/2014/main" id="{E2F39F36-2BE2-5B4E-06FE-1F311882B89C}"/>
                </a:ext>
              </a:extLst>
            </p:cNvPr>
            <p:cNvCxnSpPr/>
            <p:nvPr/>
          </p:nvCxnSpPr>
          <p:spPr>
            <a:xfrm>
              <a:off x="838193" y="4045589"/>
              <a:ext cx="9372600" cy="0"/>
            </a:xfrm>
            <a:prstGeom prst="straightConnector1">
              <a:avLst/>
            </a:prstGeom>
            <a:noFill/>
            <a:ln w="6345" cap="flat">
              <a:solidFill>
                <a:srgbClr val="ADCEFF"/>
              </a:solidFill>
              <a:prstDash val="solid"/>
              <a:miter/>
            </a:ln>
          </p:spPr>
        </p:cxnSp>
        <p:cxnSp>
          <p:nvCxnSpPr>
            <p:cNvPr id="7" name="Straight Connector 15">
              <a:extLst>
                <a:ext uri="{FF2B5EF4-FFF2-40B4-BE49-F238E27FC236}">
                  <a16:creationId xmlns:a16="http://schemas.microsoft.com/office/drawing/2014/main" id="{01B6F5EE-BDD6-04D1-0348-6D458C4798F4}"/>
                </a:ext>
              </a:extLst>
            </p:cNvPr>
            <p:cNvCxnSpPr/>
            <p:nvPr/>
          </p:nvCxnSpPr>
          <p:spPr>
            <a:xfrm>
              <a:off x="838193" y="4512307"/>
              <a:ext cx="9372600" cy="0"/>
            </a:xfrm>
            <a:prstGeom prst="straightConnector1">
              <a:avLst/>
            </a:prstGeom>
            <a:noFill/>
            <a:ln w="6345" cap="flat">
              <a:solidFill>
                <a:srgbClr val="ADCEFF"/>
              </a:solidFill>
              <a:prstDash val="solid"/>
              <a:miter/>
            </a:ln>
          </p:spPr>
        </p:cxnSp>
        <p:sp>
          <p:nvSpPr>
            <p:cNvPr id="8" name="TextBox 16">
              <a:extLst>
                <a:ext uri="{FF2B5EF4-FFF2-40B4-BE49-F238E27FC236}">
                  <a16:creationId xmlns:a16="http://schemas.microsoft.com/office/drawing/2014/main" id="{66798902-A447-941B-6E9A-D3B1D84C52D7}"/>
                </a:ext>
              </a:extLst>
            </p:cNvPr>
            <p:cNvSpPr txBox="1"/>
            <p:nvPr/>
          </p:nvSpPr>
          <p:spPr>
            <a:xfrm>
              <a:off x="742565" y="3645145"/>
              <a:ext cx="1028700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FAMILY</a:t>
              </a:r>
            </a:p>
          </p:txBody>
        </p:sp>
        <p:sp>
          <p:nvSpPr>
            <p:cNvPr id="9" name="TextBox 17">
              <a:extLst>
                <a:ext uri="{FF2B5EF4-FFF2-40B4-BE49-F238E27FC236}">
                  <a16:creationId xmlns:a16="http://schemas.microsoft.com/office/drawing/2014/main" id="{4D3B3CD7-87F2-A68D-1420-C1D254AFE130}"/>
                </a:ext>
              </a:extLst>
            </p:cNvPr>
            <p:cNvSpPr txBox="1"/>
            <p:nvPr/>
          </p:nvSpPr>
          <p:spPr>
            <a:xfrm>
              <a:off x="742565" y="4606783"/>
              <a:ext cx="1028700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POWER</a:t>
              </a:r>
            </a:p>
          </p:txBody>
        </p:sp>
        <p:sp>
          <p:nvSpPr>
            <p:cNvPr id="10" name="TextBox 18">
              <a:extLst>
                <a:ext uri="{FF2B5EF4-FFF2-40B4-BE49-F238E27FC236}">
                  <a16:creationId xmlns:a16="http://schemas.microsoft.com/office/drawing/2014/main" id="{898FA8F9-AFAC-CAE1-A998-50BD37C9C4E3}"/>
                </a:ext>
              </a:extLst>
            </p:cNvPr>
            <p:cNvSpPr txBox="1"/>
            <p:nvPr/>
          </p:nvSpPr>
          <p:spPr>
            <a:xfrm>
              <a:off x="2008141" y="3553148"/>
              <a:ext cx="102870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SH Series</a:t>
              </a:r>
            </a:p>
          </p:txBody>
        </p:sp>
        <p:sp>
          <p:nvSpPr>
            <p:cNvPr id="11" name="TextBox 19">
              <a:extLst>
                <a:ext uri="{FF2B5EF4-FFF2-40B4-BE49-F238E27FC236}">
                  <a16:creationId xmlns:a16="http://schemas.microsoft.com/office/drawing/2014/main" id="{8881C49D-F4E0-25D7-C356-6535C14B7E71}"/>
                </a:ext>
              </a:extLst>
            </p:cNvPr>
            <p:cNvSpPr txBox="1"/>
            <p:nvPr/>
          </p:nvSpPr>
          <p:spPr>
            <a:xfrm>
              <a:off x="2055763" y="4606783"/>
              <a:ext cx="944611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6.5 hp</a:t>
              </a:r>
            </a:p>
          </p:txBody>
        </p:sp>
        <p:sp>
          <p:nvSpPr>
            <p:cNvPr id="12" name="TextBox 30">
              <a:extLst>
                <a:ext uri="{FF2B5EF4-FFF2-40B4-BE49-F238E27FC236}">
                  <a16:creationId xmlns:a16="http://schemas.microsoft.com/office/drawing/2014/main" id="{E573EE1E-BEBB-3F22-E3C8-5FAAF9737889}"/>
                </a:ext>
              </a:extLst>
            </p:cNvPr>
            <p:cNvSpPr txBox="1"/>
            <p:nvPr/>
          </p:nvSpPr>
          <p:spPr>
            <a:xfrm>
              <a:off x="3990971" y="3577361"/>
              <a:ext cx="1539392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Command 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PRO</a:t>
              </a:r>
            </a:p>
          </p:txBody>
        </p:sp>
        <p:sp>
          <p:nvSpPr>
            <p:cNvPr id="13" name="TextBox 31">
              <a:extLst>
                <a:ext uri="{FF2B5EF4-FFF2-40B4-BE49-F238E27FC236}">
                  <a16:creationId xmlns:a16="http://schemas.microsoft.com/office/drawing/2014/main" id="{1F530EBE-C28B-3A9E-4A88-30F05436EF6C}"/>
                </a:ext>
              </a:extLst>
            </p:cNvPr>
            <p:cNvSpPr txBox="1"/>
            <p:nvPr/>
          </p:nvSpPr>
          <p:spPr>
            <a:xfrm>
              <a:off x="6261591" y="3577361"/>
              <a:ext cx="1519321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Command 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PRO</a:t>
              </a:r>
            </a:p>
          </p:txBody>
        </p:sp>
        <p:sp>
          <p:nvSpPr>
            <p:cNvPr id="14" name="TextBox 33">
              <a:extLst>
                <a:ext uri="{FF2B5EF4-FFF2-40B4-BE49-F238E27FC236}">
                  <a16:creationId xmlns:a16="http://schemas.microsoft.com/office/drawing/2014/main" id="{64A2D73D-0560-BA84-DD7F-F3FF6E370B28}"/>
                </a:ext>
              </a:extLst>
            </p:cNvPr>
            <p:cNvSpPr txBox="1"/>
            <p:nvPr/>
          </p:nvSpPr>
          <p:spPr>
            <a:xfrm>
              <a:off x="4038603" y="4586657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5.5 – 14 hp</a:t>
              </a:r>
            </a:p>
          </p:txBody>
        </p:sp>
        <p:sp>
          <p:nvSpPr>
            <p:cNvPr id="15" name="TextBox 34">
              <a:extLst>
                <a:ext uri="{FF2B5EF4-FFF2-40B4-BE49-F238E27FC236}">
                  <a16:creationId xmlns:a16="http://schemas.microsoft.com/office/drawing/2014/main" id="{6958BC08-C919-9EF4-7D2E-843B80442F77}"/>
                </a:ext>
              </a:extLst>
            </p:cNvPr>
            <p:cNvSpPr txBox="1"/>
            <p:nvPr/>
          </p:nvSpPr>
          <p:spPr>
            <a:xfrm>
              <a:off x="6308948" y="4606783"/>
              <a:ext cx="1552578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19 – 26.5 hp</a:t>
              </a:r>
            </a:p>
          </p:txBody>
        </p:sp>
        <p:sp>
          <p:nvSpPr>
            <p:cNvPr id="16" name="TextBox 35">
              <a:extLst>
                <a:ext uri="{FF2B5EF4-FFF2-40B4-BE49-F238E27FC236}">
                  <a16:creationId xmlns:a16="http://schemas.microsoft.com/office/drawing/2014/main" id="{E81F059C-D910-97BA-B6DF-B92331525857}"/>
                </a:ext>
              </a:extLst>
            </p:cNvPr>
            <p:cNvSpPr txBox="1"/>
            <p:nvPr/>
          </p:nvSpPr>
          <p:spPr>
            <a:xfrm>
              <a:off x="8597865" y="4586657"/>
              <a:ext cx="1552578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32.5 – 38 hp</a:t>
              </a:r>
            </a:p>
          </p:txBody>
        </p:sp>
        <p:sp>
          <p:nvSpPr>
            <p:cNvPr id="17" name="TextBox 36">
              <a:extLst>
                <a:ext uri="{FF2B5EF4-FFF2-40B4-BE49-F238E27FC236}">
                  <a16:creationId xmlns:a16="http://schemas.microsoft.com/office/drawing/2014/main" id="{B15CB8C0-83CB-2887-F200-74C268A1C6B4}"/>
                </a:ext>
              </a:extLst>
            </p:cNvPr>
            <p:cNvSpPr txBox="1"/>
            <p:nvPr/>
          </p:nvSpPr>
          <p:spPr>
            <a:xfrm>
              <a:off x="8550234" y="3577361"/>
              <a:ext cx="1519321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Command 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PRO</a:t>
              </a:r>
            </a:p>
          </p:txBody>
        </p:sp>
        <p:sp>
          <p:nvSpPr>
            <p:cNvPr id="18" name="TextBox 37">
              <a:extLst>
                <a:ext uri="{FF2B5EF4-FFF2-40B4-BE49-F238E27FC236}">
                  <a16:creationId xmlns:a16="http://schemas.microsoft.com/office/drawing/2014/main" id="{813894CC-3790-26AE-0F8D-9A913EA81767}"/>
                </a:ext>
              </a:extLst>
            </p:cNvPr>
            <p:cNvSpPr txBox="1"/>
            <p:nvPr/>
          </p:nvSpPr>
          <p:spPr>
            <a:xfrm>
              <a:off x="4038603" y="5649208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Fuel Secure™</a:t>
              </a:r>
            </a:p>
          </p:txBody>
        </p:sp>
        <p:sp>
          <p:nvSpPr>
            <p:cNvPr id="19" name="TextBox 38">
              <a:extLst>
                <a:ext uri="{FF2B5EF4-FFF2-40B4-BE49-F238E27FC236}">
                  <a16:creationId xmlns:a16="http://schemas.microsoft.com/office/drawing/2014/main" id="{C50EA2A6-2220-8421-872E-0B1EDD762AE0}"/>
                </a:ext>
              </a:extLst>
            </p:cNvPr>
            <p:cNvSpPr txBox="1"/>
            <p:nvPr/>
          </p:nvSpPr>
          <p:spPr>
            <a:xfrm>
              <a:off x="6308948" y="5649208"/>
              <a:ext cx="1571158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Electronic Fuel Injection</a:t>
              </a:r>
            </a:p>
          </p:txBody>
        </p:sp>
        <p:sp>
          <p:nvSpPr>
            <p:cNvPr id="20" name="TextBox 39">
              <a:extLst>
                <a:ext uri="{FF2B5EF4-FFF2-40B4-BE49-F238E27FC236}">
                  <a16:creationId xmlns:a16="http://schemas.microsoft.com/office/drawing/2014/main" id="{C50E4F53-8CF0-80A3-2778-2874C1B5E0A0}"/>
                </a:ext>
              </a:extLst>
            </p:cNvPr>
            <p:cNvSpPr txBox="1"/>
            <p:nvPr/>
          </p:nvSpPr>
          <p:spPr>
            <a:xfrm>
              <a:off x="6308948" y="5968764"/>
              <a:ext cx="1711107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Electronic Throttle Control</a:t>
              </a:r>
            </a:p>
          </p:txBody>
        </p:sp>
        <p:sp>
          <p:nvSpPr>
            <p:cNvPr id="21" name="TextBox 40">
              <a:extLst>
                <a:ext uri="{FF2B5EF4-FFF2-40B4-BE49-F238E27FC236}">
                  <a16:creationId xmlns:a16="http://schemas.microsoft.com/office/drawing/2014/main" id="{AAFE09DA-1C2D-49FD-08EB-6904DBFE6742}"/>
                </a:ext>
              </a:extLst>
            </p:cNvPr>
            <p:cNvSpPr txBox="1"/>
            <p:nvPr/>
          </p:nvSpPr>
          <p:spPr>
            <a:xfrm>
              <a:off x="8597865" y="5635556"/>
              <a:ext cx="1711107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Electronic Fuel Injection</a:t>
              </a:r>
            </a:p>
          </p:txBody>
        </p:sp>
        <p:sp>
          <p:nvSpPr>
            <p:cNvPr id="22" name="TextBox 41">
              <a:extLst>
                <a:ext uri="{FF2B5EF4-FFF2-40B4-BE49-F238E27FC236}">
                  <a16:creationId xmlns:a16="http://schemas.microsoft.com/office/drawing/2014/main" id="{27840E13-1451-1ABF-8048-9CF851AED0EB}"/>
                </a:ext>
              </a:extLst>
            </p:cNvPr>
            <p:cNvSpPr txBox="1"/>
            <p:nvPr/>
          </p:nvSpPr>
          <p:spPr>
            <a:xfrm>
              <a:off x="4038603" y="5968764"/>
              <a:ext cx="1711107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Quad Clean™ air filtration</a:t>
              </a:r>
            </a:p>
          </p:txBody>
        </p:sp>
        <p:sp>
          <p:nvSpPr>
            <p:cNvPr id="23" name="TextBox 42">
              <a:extLst>
                <a:ext uri="{FF2B5EF4-FFF2-40B4-BE49-F238E27FC236}">
                  <a16:creationId xmlns:a16="http://schemas.microsoft.com/office/drawing/2014/main" id="{F3A0F26A-5C29-EDD9-2DBC-EB540F60FBB3}"/>
                </a:ext>
              </a:extLst>
            </p:cNvPr>
            <p:cNvSpPr txBox="1"/>
            <p:nvPr/>
          </p:nvSpPr>
          <p:spPr>
            <a:xfrm>
              <a:off x="2057500" y="5649208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Fuel Secure™</a:t>
              </a:r>
            </a:p>
          </p:txBody>
        </p:sp>
        <p:sp>
          <p:nvSpPr>
            <p:cNvPr id="24" name="TextBox 43">
              <a:extLst>
                <a:ext uri="{FF2B5EF4-FFF2-40B4-BE49-F238E27FC236}">
                  <a16:creationId xmlns:a16="http://schemas.microsoft.com/office/drawing/2014/main" id="{FBE2D37A-11D8-B971-EC88-1BC0D6CD47E0}"/>
                </a:ext>
              </a:extLst>
            </p:cNvPr>
            <p:cNvSpPr txBox="1"/>
            <p:nvPr/>
          </p:nvSpPr>
          <p:spPr>
            <a:xfrm>
              <a:off x="4038603" y="6301112"/>
              <a:ext cx="1711107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Electronic Fuel Injection on ECH440 model</a:t>
              </a:r>
            </a:p>
          </p:txBody>
        </p:sp>
        <p:sp>
          <p:nvSpPr>
            <p:cNvPr id="25" name="TextBox 46">
              <a:extLst>
                <a:ext uri="{FF2B5EF4-FFF2-40B4-BE49-F238E27FC236}">
                  <a16:creationId xmlns:a16="http://schemas.microsoft.com/office/drawing/2014/main" id="{38CF45F6-A2C9-80A2-56C6-A498F305A544}"/>
                </a:ext>
              </a:extLst>
            </p:cNvPr>
            <p:cNvSpPr txBox="1"/>
            <p:nvPr/>
          </p:nvSpPr>
          <p:spPr>
            <a:xfrm>
              <a:off x="8597865" y="4141217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999 cc</a:t>
              </a:r>
            </a:p>
          </p:txBody>
        </p:sp>
        <p:sp>
          <p:nvSpPr>
            <p:cNvPr id="26" name="TextBox 47">
              <a:extLst>
                <a:ext uri="{FF2B5EF4-FFF2-40B4-BE49-F238E27FC236}">
                  <a16:creationId xmlns:a16="http://schemas.microsoft.com/office/drawing/2014/main" id="{706BCAFE-55C4-8A2E-03FD-4F5F730F1A47}"/>
                </a:ext>
              </a:extLst>
            </p:cNvPr>
            <p:cNvSpPr txBox="1"/>
            <p:nvPr/>
          </p:nvSpPr>
          <p:spPr>
            <a:xfrm>
              <a:off x="6308948" y="4130308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674 – 747 cc</a:t>
              </a:r>
            </a:p>
          </p:txBody>
        </p:sp>
        <p:sp>
          <p:nvSpPr>
            <p:cNvPr id="27" name="TextBox 48">
              <a:extLst>
                <a:ext uri="{FF2B5EF4-FFF2-40B4-BE49-F238E27FC236}">
                  <a16:creationId xmlns:a16="http://schemas.microsoft.com/office/drawing/2014/main" id="{7A3F4B92-65D6-2C52-AE4D-7310E013E89B}"/>
                </a:ext>
              </a:extLst>
            </p:cNvPr>
            <p:cNvSpPr txBox="1"/>
            <p:nvPr/>
          </p:nvSpPr>
          <p:spPr>
            <a:xfrm>
              <a:off x="4038603" y="4130308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177 – 429 cc</a:t>
              </a:r>
            </a:p>
          </p:txBody>
        </p:sp>
        <p:sp>
          <p:nvSpPr>
            <p:cNvPr id="28" name="TextBox 49">
              <a:extLst>
                <a:ext uri="{FF2B5EF4-FFF2-40B4-BE49-F238E27FC236}">
                  <a16:creationId xmlns:a16="http://schemas.microsoft.com/office/drawing/2014/main" id="{009ABC39-A7BD-087B-D695-AB9EE40E7F07}"/>
                </a:ext>
              </a:extLst>
            </p:cNvPr>
            <p:cNvSpPr txBox="1"/>
            <p:nvPr/>
          </p:nvSpPr>
          <p:spPr>
            <a:xfrm>
              <a:off x="2024701" y="4139680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208 cc</a:t>
              </a:r>
            </a:p>
          </p:txBody>
        </p:sp>
        <p:sp>
          <p:nvSpPr>
            <p:cNvPr id="29" name="TextBox 50">
              <a:extLst>
                <a:ext uri="{FF2B5EF4-FFF2-40B4-BE49-F238E27FC236}">
                  <a16:creationId xmlns:a16="http://schemas.microsoft.com/office/drawing/2014/main" id="{108CD61D-7990-B90A-D7A4-E914C07FEA16}"/>
                </a:ext>
              </a:extLst>
            </p:cNvPr>
            <p:cNvSpPr txBox="1"/>
            <p:nvPr/>
          </p:nvSpPr>
          <p:spPr>
            <a:xfrm>
              <a:off x="742565" y="4140832"/>
              <a:ext cx="1304921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DISPLACEMENT</a:t>
              </a:r>
            </a:p>
          </p:txBody>
        </p:sp>
        <p:sp>
          <p:nvSpPr>
            <p:cNvPr id="30" name="TextBox 1">
              <a:extLst>
                <a:ext uri="{FF2B5EF4-FFF2-40B4-BE49-F238E27FC236}">
                  <a16:creationId xmlns:a16="http://schemas.microsoft.com/office/drawing/2014/main" id="{9D8897AD-C27D-0FFA-D6EC-F127C1A3A710}"/>
                </a:ext>
              </a:extLst>
            </p:cNvPr>
            <p:cNvSpPr txBox="1"/>
            <p:nvPr/>
          </p:nvSpPr>
          <p:spPr>
            <a:xfrm>
              <a:off x="2008141" y="5040456"/>
              <a:ext cx="2184401" cy="7386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10.2 (13.8)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ft-lb (Nm)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 	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TextBox 3">
              <a:extLst>
                <a:ext uri="{FF2B5EF4-FFF2-40B4-BE49-F238E27FC236}">
                  <a16:creationId xmlns:a16="http://schemas.microsoft.com/office/drawing/2014/main" id="{5EA4C983-0126-C2B2-DDEA-FDF3A684B6FD}"/>
                </a:ext>
              </a:extLst>
            </p:cNvPr>
            <p:cNvSpPr txBox="1"/>
            <p:nvPr/>
          </p:nvSpPr>
          <p:spPr>
            <a:xfrm>
              <a:off x="742565" y="5063846"/>
              <a:ext cx="1267056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PEAK TORQUE </a:t>
              </a:r>
            </a:p>
          </p:txBody>
        </p:sp>
        <p:sp>
          <p:nvSpPr>
            <p:cNvPr id="32" name="TextBox 7">
              <a:extLst>
                <a:ext uri="{FF2B5EF4-FFF2-40B4-BE49-F238E27FC236}">
                  <a16:creationId xmlns:a16="http://schemas.microsoft.com/office/drawing/2014/main" id="{BCF24A40-55C4-CA39-DB1F-CA76E149334C}"/>
                </a:ext>
              </a:extLst>
            </p:cNvPr>
            <p:cNvSpPr txBox="1"/>
            <p:nvPr/>
          </p:nvSpPr>
          <p:spPr>
            <a:xfrm>
              <a:off x="4071018" y="5037676"/>
              <a:ext cx="1678692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7.2 (9.8) – 8.3 (11.2)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ft-lb (Nm)</a:t>
              </a: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/>
                <a:ea typeface="+mn-ea"/>
                <a:cs typeface="+mn-cs"/>
              </a:endParaRPr>
            </a:p>
          </p:txBody>
        </p:sp>
        <p:sp>
          <p:nvSpPr>
            <p:cNvPr id="33" name="TextBox 11">
              <a:extLst>
                <a:ext uri="{FF2B5EF4-FFF2-40B4-BE49-F238E27FC236}">
                  <a16:creationId xmlns:a16="http://schemas.microsoft.com/office/drawing/2014/main" id="{B59CA6B2-7213-400C-6DF3-13FBF7D0D639}"/>
                </a:ext>
              </a:extLst>
            </p:cNvPr>
            <p:cNvSpPr txBox="1"/>
            <p:nvPr/>
          </p:nvSpPr>
          <p:spPr>
            <a:xfrm>
              <a:off x="6308948" y="5040456"/>
              <a:ext cx="1711107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35.0 (47.5) – 42.2 (57.2)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ft-lb (Nm) </a:t>
              </a: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unda Normal"/>
                  <a:ea typeface="+mn-ea"/>
                  <a:cs typeface="+mn-cs"/>
                </a:rPr>
                <a:t>	</a:t>
              </a:r>
            </a:p>
          </p:txBody>
        </p:sp>
        <p:sp>
          <p:nvSpPr>
            <p:cNvPr id="34" name="TextBox 20">
              <a:extLst>
                <a:ext uri="{FF2B5EF4-FFF2-40B4-BE49-F238E27FC236}">
                  <a16:creationId xmlns:a16="http://schemas.microsoft.com/office/drawing/2014/main" id="{1D95B825-38AF-2E07-E386-AA6D174EB4C7}"/>
                </a:ext>
              </a:extLst>
            </p:cNvPr>
            <p:cNvSpPr txBox="1"/>
            <p:nvPr/>
          </p:nvSpPr>
          <p:spPr>
            <a:xfrm>
              <a:off x="8624940" y="5020339"/>
              <a:ext cx="2703853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53.5 (71.8) – 57.4 (77.8)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ft-lb (Nm) 	</a:t>
              </a:r>
            </a:p>
          </p:txBody>
        </p:sp>
        <p:sp>
          <p:nvSpPr>
            <p:cNvPr id="35" name="TextBox 17">
              <a:extLst>
                <a:ext uri="{FF2B5EF4-FFF2-40B4-BE49-F238E27FC236}">
                  <a16:creationId xmlns:a16="http://schemas.microsoft.com/office/drawing/2014/main" id="{B96AE844-8A99-06C4-4533-F84CBF8C0174}"/>
                </a:ext>
              </a:extLst>
            </p:cNvPr>
            <p:cNvSpPr txBox="1"/>
            <p:nvPr/>
          </p:nvSpPr>
          <p:spPr>
            <a:xfrm>
              <a:off x="742565" y="5655993"/>
              <a:ext cx="1304921" cy="2616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MAIN BENEFITS</a:t>
              </a:r>
            </a:p>
          </p:txBody>
        </p:sp>
        <p:cxnSp>
          <p:nvCxnSpPr>
            <p:cNvPr id="36" name="Straight Connector 22">
              <a:extLst>
                <a:ext uri="{FF2B5EF4-FFF2-40B4-BE49-F238E27FC236}">
                  <a16:creationId xmlns:a16="http://schemas.microsoft.com/office/drawing/2014/main" id="{FDC614D5-2EAF-0C25-B09A-28AAC86D6C69}"/>
                </a:ext>
              </a:extLst>
            </p:cNvPr>
            <p:cNvCxnSpPr/>
            <p:nvPr/>
          </p:nvCxnSpPr>
          <p:spPr>
            <a:xfrm>
              <a:off x="838193" y="4991124"/>
              <a:ext cx="9372600" cy="0"/>
            </a:xfrm>
            <a:prstGeom prst="straightConnector1">
              <a:avLst/>
            </a:prstGeom>
            <a:noFill/>
            <a:ln w="6345" cap="flat">
              <a:solidFill>
                <a:srgbClr val="ADCEFF"/>
              </a:solidFill>
              <a:prstDash val="solid"/>
              <a:miter/>
            </a:ln>
          </p:spPr>
        </p:cxnSp>
        <p:cxnSp>
          <p:nvCxnSpPr>
            <p:cNvPr id="37" name="Straight Connector 24">
              <a:extLst>
                <a:ext uri="{FF2B5EF4-FFF2-40B4-BE49-F238E27FC236}">
                  <a16:creationId xmlns:a16="http://schemas.microsoft.com/office/drawing/2014/main" id="{8AD06BFD-57E1-62CD-2C65-E8576E50EEB3}"/>
                </a:ext>
              </a:extLst>
            </p:cNvPr>
            <p:cNvCxnSpPr/>
            <p:nvPr/>
          </p:nvCxnSpPr>
          <p:spPr>
            <a:xfrm>
              <a:off x="838193" y="5523926"/>
              <a:ext cx="9372600" cy="0"/>
            </a:xfrm>
            <a:prstGeom prst="straightConnector1">
              <a:avLst/>
            </a:prstGeom>
            <a:noFill/>
            <a:ln w="6345" cap="flat">
              <a:solidFill>
                <a:srgbClr val="ADCEFF"/>
              </a:solidFill>
              <a:prstDash val="solid"/>
              <a:miter/>
            </a:ln>
          </p:spPr>
        </p:cxnSp>
      </p:grpSp>
      <p:grpSp>
        <p:nvGrpSpPr>
          <p:cNvPr id="38" name="Gruppo 5">
            <a:extLst>
              <a:ext uri="{FF2B5EF4-FFF2-40B4-BE49-F238E27FC236}">
                <a16:creationId xmlns:a16="http://schemas.microsoft.com/office/drawing/2014/main" id="{5537F29F-DE87-C086-B329-FBDAF85573FA}"/>
              </a:ext>
            </a:extLst>
          </p:cNvPr>
          <p:cNvGrpSpPr/>
          <p:nvPr/>
        </p:nvGrpSpPr>
        <p:grpSpPr>
          <a:xfrm>
            <a:off x="1414421" y="919401"/>
            <a:ext cx="10913336" cy="2220730"/>
            <a:chOff x="1414421" y="919401"/>
            <a:chExt cx="10913336" cy="2220730"/>
          </a:xfrm>
        </p:grpSpPr>
        <p:pic>
          <p:nvPicPr>
            <p:cNvPr id="39" name="Immagine 26">
              <a:extLst>
                <a:ext uri="{FF2B5EF4-FFF2-40B4-BE49-F238E27FC236}">
                  <a16:creationId xmlns:a16="http://schemas.microsoft.com/office/drawing/2014/main" id="{554ED99F-CD8D-25BE-4F79-486EACDB4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14421" y="2888479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0" name="Picture 27">
              <a:extLst>
                <a:ext uri="{FF2B5EF4-FFF2-40B4-BE49-F238E27FC236}">
                  <a16:creationId xmlns:a16="http://schemas.microsoft.com/office/drawing/2014/main" id="{3935922A-A8AB-FDFA-5B80-F0409C1C83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15672" y="1401985"/>
              <a:ext cx="1663897" cy="172083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1" name="Immagine 28">
              <a:extLst>
                <a:ext uri="{FF2B5EF4-FFF2-40B4-BE49-F238E27FC236}">
                  <a16:creationId xmlns:a16="http://schemas.microsoft.com/office/drawing/2014/main" id="{CDF31FCA-597F-F0D1-2371-55A2F2EB7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04829" y="2900659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2" name="Immagine 32">
              <a:extLst>
                <a:ext uri="{FF2B5EF4-FFF2-40B4-BE49-F238E27FC236}">
                  <a16:creationId xmlns:a16="http://schemas.microsoft.com/office/drawing/2014/main" id="{55B7890F-4BAB-2CAA-50A0-267514CD40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25725" y="2900659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3" name="Immagine 44">
              <a:extLst>
                <a:ext uri="{FF2B5EF4-FFF2-40B4-BE49-F238E27FC236}">
                  <a16:creationId xmlns:a16="http://schemas.microsoft.com/office/drawing/2014/main" id="{8CB5058C-5204-AECA-7AD2-40FFDE517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85389" y="2900659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4" name="Picture 25">
              <a:extLst>
                <a:ext uri="{FF2B5EF4-FFF2-40B4-BE49-F238E27FC236}">
                  <a16:creationId xmlns:a16="http://schemas.microsoft.com/office/drawing/2014/main" id="{4E3CB63F-255A-F1A0-AAD4-CD489AFDB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29007" y="1162879"/>
              <a:ext cx="1858536" cy="1900443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5" name="Picture 29">
              <a:extLst>
                <a:ext uri="{FF2B5EF4-FFF2-40B4-BE49-F238E27FC236}">
                  <a16:creationId xmlns:a16="http://schemas.microsoft.com/office/drawing/2014/main" id="{78120F46-4CFB-425B-BDFD-FD5EDCCE2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00668" y="919401"/>
              <a:ext cx="1868036" cy="2207681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46" name="TextBox 13">
              <a:extLst>
                <a:ext uri="{FF2B5EF4-FFF2-40B4-BE49-F238E27FC236}">
                  <a16:creationId xmlns:a16="http://schemas.microsoft.com/office/drawing/2014/main" id="{3A4F37B5-610D-4A5D-2889-97F86F7382BD}"/>
                </a:ext>
              </a:extLst>
            </p:cNvPr>
            <p:cNvSpPr txBox="1"/>
            <p:nvPr/>
          </p:nvSpPr>
          <p:spPr>
            <a:xfrm>
              <a:off x="10584682" y="2127058"/>
              <a:ext cx="1743075" cy="2308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UP TO</a:t>
              </a:r>
            </a:p>
          </p:txBody>
        </p:sp>
        <p:sp>
          <p:nvSpPr>
            <p:cNvPr id="47" name="CasellaDiTesto 4">
              <a:extLst>
                <a:ext uri="{FF2B5EF4-FFF2-40B4-BE49-F238E27FC236}">
                  <a16:creationId xmlns:a16="http://schemas.microsoft.com/office/drawing/2014/main" id="{3219ECD8-7B0E-D0D0-2DD1-217B188E96D6}"/>
                </a:ext>
              </a:extLst>
            </p:cNvPr>
            <p:cNvSpPr txBox="1"/>
            <p:nvPr/>
          </p:nvSpPr>
          <p:spPr>
            <a:xfrm>
              <a:off x="10575118" y="2272119"/>
              <a:ext cx="1146392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38 hp</a:t>
              </a:r>
            </a:p>
          </p:txBody>
        </p:sp>
        <p:pic>
          <p:nvPicPr>
            <p:cNvPr id="48" name="Immagine 10">
              <a:extLst>
                <a:ext uri="{FF2B5EF4-FFF2-40B4-BE49-F238E27FC236}">
                  <a16:creationId xmlns:a16="http://schemas.microsoft.com/office/drawing/2014/main" id="{621173F4-69F6-2D8D-3D75-423B30577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33000"/>
            </a:blip>
            <a:stretch>
              <a:fillRect/>
            </a:stretch>
          </p:blipFill>
          <p:spPr>
            <a:xfrm>
              <a:off x="9973625" y="2857536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9" name="Picture 2">
              <a:extLst>
                <a:ext uri="{FF2B5EF4-FFF2-40B4-BE49-F238E27FC236}">
                  <a16:creationId xmlns:a16="http://schemas.microsoft.com/office/drawing/2014/main" id="{EDB37375-4447-9813-1CA7-91D7F3FE3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68855" y="931791"/>
              <a:ext cx="1844975" cy="2208340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5">
            <a:extLst>
              <a:ext uri="{FF2B5EF4-FFF2-40B4-BE49-F238E27FC236}">
                <a16:creationId xmlns:a16="http://schemas.microsoft.com/office/drawing/2014/main" id="{D812883C-1663-710A-F2E3-A8B14A4652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7263"/>
            <a:ext cx="12189537" cy="68557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magine 21">
            <a:extLst>
              <a:ext uri="{FF2B5EF4-FFF2-40B4-BE49-F238E27FC236}">
                <a16:creationId xmlns:a16="http://schemas.microsoft.com/office/drawing/2014/main" id="{A9BF8B09-7FD1-6D79-D222-8FBA08A31D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670465" y="2817174"/>
            <a:ext cx="12674342" cy="47528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45">
            <a:extLst>
              <a:ext uri="{FF2B5EF4-FFF2-40B4-BE49-F238E27FC236}">
                <a16:creationId xmlns:a16="http://schemas.microsoft.com/office/drawing/2014/main" id="{B3F94096-C965-9B03-6D52-FC8CF428C887}"/>
              </a:ext>
            </a:extLst>
          </p:cNvPr>
          <p:cNvSpPr txBox="1"/>
          <p:nvPr/>
        </p:nvSpPr>
        <p:spPr>
          <a:xfrm>
            <a:off x="809445" y="595960"/>
            <a:ext cx="3802312" cy="800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Gasoline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isse Works Book Italic" pitchFamily="18"/>
                <a:ea typeface="+mn-ea"/>
                <a:cs typeface="+mn-cs"/>
              </a:rPr>
              <a:t>range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Vertical Shaft – Twin Cyl</a:t>
            </a:r>
          </a:p>
        </p:txBody>
      </p:sp>
      <p:grpSp>
        <p:nvGrpSpPr>
          <p:cNvPr id="5" name="Gruppo 6">
            <a:extLst>
              <a:ext uri="{FF2B5EF4-FFF2-40B4-BE49-F238E27FC236}">
                <a16:creationId xmlns:a16="http://schemas.microsoft.com/office/drawing/2014/main" id="{BC020D99-97DF-E4A5-A503-CA347462DF2B}"/>
              </a:ext>
            </a:extLst>
          </p:cNvPr>
          <p:cNvGrpSpPr/>
          <p:nvPr/>
        </p:nvGrpSpPr>
        <p:grpSpPr>
          <a:xfrm>
            <a:off x="651125" y="3352830"/>
            <a:ext cx="10043231" cy="3105540"/>
            <a:chOff x="651125" y="3352830"/>
            <a:chExt cx="10043231" cy="3105540"/>
          </a:xfrm>
        </p:grpSpPr>
        <p:cxnSp>
          <p:nvCxnSpPr>
            <p:cNvPr id="6" name="Straight Connector 14">
              <a:extLst>
                <a:ext uri="{FF2B5EF4-FFF2-40B4-BE49-F238E27FC236}">
                  <a16:creationId xmlns:a16="http://schemas.microsoft.com/office/drawing/2014/main" id="{B2E26B99-80F0-C37E-DE31-56D848362C91}"/>
                </a:ext>
              </a:extLst>
            </p:cNvPr>
            <p:cNvCxnSpPr/>
            <p:nvPr/>
          </p:nvCxnSpPr>
          <p:spPr>
            <a:xfrm>
              <a:off x="714301" y="3764310"/>
              <a:ext cx="9980055" cy="0"/>
            </a:xfrm>
            <a:prstGeom prst="straightConnector1">
              <a:avLst/>
            </a:prstGeom>
            <a:noFill/>
            <a:ln w="6345" cap="flat">
              <a:solidFill>
                <a:srgbClr val="ADCEFF"/>
              </a:solidFill>
              <a:prstDash val="solid"/>
              <a:miter/>
            </a:ln>
          </p:spPr>
        </p:cxnSp>
        <p:sp>
          <p:nvSpPr>
            <p:cNvPr id="7" name="TextBox 16">
              <a:extLst>
                <a:ext uri="{FF2B5EF4-FFF2-40B4-BE49-F238E27FC236}">
                  <a16:creationId xmlns:a16="http://schemas.microsoft.com/office/drawing/2014/main" id="{BFF146D5-B97D-CBD2-2AB6-040D6A5B6E92}"/>
                </a:ext>
              </a:extLst>
            </p:cNvPr>
            <p:cNvSpPr txBox="1"/>
            <p:nvPr/>
          </p:nvSpPr>
          <p:spPr>
            <a:xfrm>
              <a:off x="651125" y="3445157"/>
              <a:ext cx="1028700" cy="2616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FAMILY</a:t>
              </a:r>
            </a:p>
          </p:txBody>
        </p:sp>
        <p:sp>
          <p:nvSpPr>
            <p:cNvPr id="8" name="TextBox 17">
              <a:extLst>
                <a:ext uri="{FF2B5EF4-FFF2-40B4-BE49-F238E27FC236}">
                  <a16:creationId xmlns:a16="http://schemas.microsoft.com/office/drawing/2014/main" id="{17DF7FA8-31E6-C515-5AE4-6462707E5E30}"/>
                </a:ext>
              </a:extLst>
            </p:cNvPr>
            <p:cNvSpPr txBox="1"/>
            <p:nvPr/>
          </p:nvSpPr>
          <p:spPr>
            <a:xfrm>
              <a:off x="651125" y="4406795"/>
              <a:ext cx="1028700" cy="2616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POWER</a:t>
              </a:r>
            </a:p>
          </p:txBody>
        </p:sp>
        <p:sp>
          <p:nvSpPr>
            <p:cNvPr id="9" name="TextBox 18">
              <a:extLst>
                <a:ext uri="{FF2B5EF4-FFF2-40B4-BE49-F238E27FC236}">
                  <a16:creationId xmlns:a16="http://schemas.microsoft.com/office/drawing/2014/main" id="{68C0E804-2256-DC3A-0F69-9BD0B89C8FEF}"/>
                </a:ext>
              </a:extLst>
            </p:cNvPr>
            <p:cNvSpPr txBox="1"/>
            <p:nvPr/>
          </p:nvSpPr>
          <p:spPr>
            <a:xfrm>
              <a:off x="1814635" y="3352830"/>
              <a:ext cx="129703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7000 Series</a:t>
              </a:r>
            </a:p>
          </p:txBody>
        </p:sp>
        <p:sp>
          <p:nvSpPr>
            <p:cNvPr id="10" name="TextBox 19">
              <a:extLst>
                <a:ext uri="{FF2B5EF4-FFF2-40B4-BE49-F238E27FC236}">
                  <a16:creationId xmlns:a16="http://schemas.microsoft.com/office/drawing/2014/main" id="{B57FD75F-A11C-7030-2AEA-E8703EE38436}"/>
                </a:ext>
              </a:extLst>
            </p:cNvPr>
            <p:cNvSpPr txBox="1"/>
            <p:nvPr/>
          </p:nvSpPr>
          <p:spPr>
            <a:xfrm>
              <a:off x="1895916" y="5508199"/>
              <a:ext cx="1711107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Smart Choke™</a:t>
              </a:r>
            </a:p>
          </p:txBody>
        </p:sp>
        <p:sp>
          <p:nvSpPr>
            <p:cNvPr id="11" name="TextBox 30">
              <a:extLst>
                <a:ext uri="{FF2B5EF4-FFF2-40B4-BE49-F238E27FC236}">
                  <a16:creationId xmlns:a16="http://schemas.microsoft.com/office/drawing/2014/main" id="{08155C58-831D-79EB-375E-52EE5B1EC62E}"/>
                </a:ext>
              </a:extLst>
            </p:cNvPr>
            <p:cNvSpPr txBox="1"/>
            <p:nvPr/>
          </p:nvSpPr>
          <p:spPr>
            <a:xfrm>
              <a:off x="3429000" y="3369042"/>
              <a:ext cx="1539392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Confidant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/>
                <a:ea typeface="+mn-ea"/>
                <a:cs typeface="Arial" pitchFamily="34"/>
              </a:endParaRPr>
            </a:p>
          </p:txBody>
        </p:sp>
        <p:sp>
          <p:nvSpPr>
            <p:cNvPr id="12" name="TextBox 31">
              <a:extLst>
                <a:ext uri="{FF2B5EF4-FFF2-40B4-BE49-F238E27FC236}">
                  <a16:creationId xmlns:a16="http://schemas.microsoft.com/office/drawing/2014/main" id="{8D901B4A-2AAA-E97C-7390-1D640D8A0589}"/>
                </a:ext>
              </a:extLst>
            </p:cNvPr>
            <p:cNvSpPr txBox="1"/>
            <p:nvPr/>
          </p:nvSpPr>
          <p:spPr>
            <a:xfrm>
              <a:off x="5013810" y="3377363"/>
              <a:ext cx="1519321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Command 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PRO</a:t>
              </a:r>
            </a:p>
          </p:txBody>
        </p:sp>
        <p:sp>
          <p:nvSpPr>
            <p:cNvPr id="13" name="TextBox 33">
              <a:extLst>
                <a:ext uri="{FF2B5EF4-FFF2-40B4-BE49-F238E27FC236}">
                  <a16:creationId xmlns:a16="http://schemas.microsoft.com/office/drawing/2014/main" id="{C77F0BB0-2DB7-3251-13B5-A3F4944FE287}"/>
                </a:ext>
              </a:extLst>
            </p:cNvPr>
            <p:cNvSpPr txBox="1"/>
            <p:nvPr/>
          </p:nvSpPr>
          <p:spPr>
            <a:xfrm>
              <a:off x="3476621" y="4386669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23 – 27 hp</a:t>
              </a:r>
            </a:p>
          </p:txBody>
        </p:sp>
        <p:sp>
          <p:nvSpPr>
            <p:cNvPr id="14" name="TextBox 34">
              <a:extLst>
                <a:ext uri="{FF2B5EF4-FFF2-40B4-BE49-F238E27FC236}">
                  <a16:creationId xmlns:a16="http://schemas.microsoft.com/office/drawing/2014/main" id="{C03C33BF-E125-3ED8-65AC-E96543DACBB4}"/>
                </a:ext>
              </a:extLst>
            </p:cNvPr>
            <p:cNvSpPr txBox="1"/>
            <p:nvPr/>
          </p:nvSpPr>
          <p:spPr>
            <a:xfrm>
              <a:off x="5054382" y="4406795"/>
              <a:ext cx="1552578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23 – 26.5 hp</a:t>
              </a:r>
            </a:p>
          </p:txBody>
        </p:sp>
        <p:sp>
          <p:nvSpPr>
            <p:cNvPr id="15" name="TextBox 35">
              <a:extLst>
                <a:ext uri="{FF2B5EF4-FFF2-40B4-BE49-F238E27FC236}">
                  <a16:creationId xmlns:a16="http://schemas.microsoft.com/office/drawing/2014/main" id="{DF69730C-2236-A2AD-A1EA-7B78B9F28161}"/>
                </a:ext>
              </a:extLst>
            </p:cNvPr>
            <p:cNvSpPr txBox="1"/>
            <p:nvPr/>
          </p:nvSpPr>
          <p:spPr>
            <a:xfrm>
              <a:off x="7001707" y="4386669"/>
              <a:ext cx="1552578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29 – 32 hp</a:t>
              </a:r>
            </a:p>
          </p:txBody>
        </p:sp>
        <p:sp>
          <p:nvSpPr>
            <p:cNvPr id="16" name="TextBox 36">
              <a:extLst>
                <a:ext uri="{FF2B5EF4-FFF2-40B4-BE49-F238E27FC236}">
                  <a16:creationId xmlns:a16="http://schemas.microsoft.com/office/drawing/2014/main" id="{6CBE2125-A1FC-BC31-4CD1-3487E5A0A1EF}"/>
                </a:ext>
              </a:extLst>
            </p:cNvPr>
            <p:cNvSpPr txBox="1"/>
            <p:nvPr/>
          </p:nvSpPr>
          <p:spPr>
            <a:xfrm>
              <a:off x="6902412" y="3377363"/>
              <a:ext cx="1519321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Command 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PRO</a:t>
              </a:r>
            </a:p>
          </p:txBody>
        </p:sp>
        <p:sp>
          <p:nvSpPr>
            <p:cNvPr id="17" name="TextBox 37">
              <a:extLst>
                <a:ext uri="{FF2B5EF4-FFF2-40B4-BE49-F238E27FC236}">
                  <a16:creationId xmlns:a16="http://schemas.microsoft.com/office/drawing/2014/main" id="{DE24D712-83D8-EECE-3FD0-F44D72CF580C}"/>
                </a:ext>
              </a:extLst>
            </p:cNvPr>
            <p:cNvSpPr txBox="1"/>
            <p:nvPr/>
          </p:nvSpPr>
          <p:spPr>
            <a:xfrm>
              <a:off x="3476621" y="5506973"/>
              <a:ext cx="1584545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PRO Filtration</a:t>
              </a:r>
            </a:p>
          </p:txBody>
        </p:sp>
        <p:sp>
          <p:nvSpPr>
            <p:cNvPr id="18" name="TextBox 38">
              <a:extLst>
                <a:ext uri="{FF2B5EF4-FFF2-40B4-BE49-F238E27FC236}">
                  <a16:creationId xmlns:a16="http://schemas.microsoft.com/office/drawing/2014/main" id="{5F11C423-9167-9493-09A7-7D85D9878917}"/>
                </a:ext>
              </a:extLst>
            </p:cNvPr>
            <p:cNvSpPr txBox="1"/>
            <p:nvPr/>
          </p:nvSpPr>
          <p:spPr>
            <a:xfrm>
              <a:off x="5054382" y="5506973"/>
              <a:ext cx="1571158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Electronic Fuel Injection</a:t>
              </a:r>
            </a:p>
          </p:txBody>
        </p:sp>
        <p:sp>
          <p:nvSpPr>
            <p:cNvPr id="19" name="TextBox 41">
              <a:extLst>
                <a:ext uri="{FF2B5EF4-FFF2-40B4-BE49-F238E27FC236}">
                  <a16:creationId xmlns:a16="http://schemas.microsoft.com/office/drawing/2014/main" id="{BF447F9D-3944-91DB-CCF7-4E2CB43E2E40}"/>
                </a:ext>
              </a:extLst>
            </p:cNvPr>
            <p:cNvSpPr txBox="1"/>
            <p:nvPr/>
          </p:nvSpPr>
          <p:spPr>
            <a:xfrm>
              <a:off x="3476621" y="5826529"/>
              <a:ext cx="1711107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Electronic Fuel Injection</a:t>
              </a:r>
            </a:p>
          </p:txBody>
        </p:sp>
        <p:sp>
          <p:nvSpPr>
            <p:cNvPr id="20" name="TextBox 42">
              <a:extLst>
                <a:ext uri="{FF2B5EF4-FFF2-40B4-BE49-F238E27FC236}">
                  <a16:creationId xmlns:a16="http://schemas.microsoft.com/office/drawing/2014/main" id="{CDFBFCBF-7E0B-4567-899E-53E6EEC7CCE0}"/>
                </a:ext>
              </a:extLst>
            </p:cNvPr>
            <p:cNvSpPr txBox="1"/>
            <p:nvPr/>
          </p:nvSpPr>
          <p:spPr>
            <a:xfrm>
              <a:off x="1895916" y="5830443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PRO Filtration</a:t>
              </a:r>
            </a:p>
          </p:txBody>
        </p:sp>
        <p:sp>
          <p:nvSpPr>
            <p:cNvPr id="21" name="TextBox 26">
              <a:extLst>
                <a:ext uri="{FF2B5EF4-FFF2-40B4-BE49-F238E27FC236}">
                  <a16:creationId xmlns:a16="http://schemas.microsoft.com/office/drawing/2014/main" id="{CD651657-2F46-90DB-240B-F879A3C6A8DF}"/>
                </a:ext>
              </a:extLst>
            </p:cNvPr>
            <p:cNvSpPr txBox="1"/>
            <p:nvPr/>
          </p:nvSpPr>
          <p:spPr>
            <a:xfrm>
              <a:off x="8907508" y="4384511"/>
              <a:ext cx="1552578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35 – 38 hp</a:t>
              </a:r>
            </a:p>
          </p:txBody>
        </p:sp>
        <p:sp>
          <p:nvSpPr>
            <p:cNvPr id="22" name="TextBox 28">
              <a:extLst>
                <a:ext uri="{FF2B5EF4-FFF2-40B4-BE49-F238E27FC236}">
                  <a16:creationId xmlns:a16="http://schemas.microsoft.com/office/drawing/2014/main" id="{0F86CF13-9A0C-449D-8789-734E1C83D5D8}"/>
                </a:ext>
              </a:extLst>
            </p:cNvPr>
            <p:cNvSpPr txBox="1"/>
            <p:nvPr/>
          </p:nvSpPr>
          <p:spPr>
            <a:xfrm>
              <a:off x="8907508" y="3375205"/>
              <a:ext cx="1519321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Command 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PRO</a:t>
              </a:r>
            </a:p>
          </p:txBody>
        </p:sp>
        <p:sp>
          <p:nvSpPr>
            <p:cNvPr id="23" name="TextBox 32">
              <a:extLst>
                <a:ext uri="{FF2B5EF4-FFF2-40B4-BE49-F238E27FC236}">
                  <a16:creationId xmlns:a16="http://schemas.microsoft.com/office/drawing/2014/main" id="{7603B336-0570-AF93-3BA3-910FA5E15E11}"/>
                </a:ext>
              </a:extLst>
            </p:cNvPr>
            <p:cNvSpPr txBox="1"/>
            <p:nvPr/>
          </p:nvSpPr>
          <p:spPr>
            <a:xfrm>
              <a:off x="8907508" y="5826529"/>
              <a:ext cx="1711107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Electronic Throttle Control</a:t>
              </a:r>
            </a:p>
          </p:txBody>
        </p:sp>
        <p:sp>
          <p:nvSpPr>
            <p:cNvPr id="24" name="TextBox 45">
              <a:extLst>
                <a:ext uri="{FF2B5EF4-FFF2-40B4-BE49-F238E27FC236}">
                  <a16:creationId xmlns:a16="http://schemas.microsoft.com/office/drawing/2014/main" id="{D9A72510-11D1-6CD7-4B2F-A2EFEFB7455F}"/>
                </a:ext>
              </a:extLst>
            </p:cNvPr>
            <p:cNvSpPr txBox="1"/>
            <p:nvPr/>
          </p:nvSpPr>
          <p:spPr>
            <a:xfrm>
              <a:off x="8907508" y="5491154"/>
              <a:ext cx="1711107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Electronic Fuel Injection</a:t>
              </a:r>
            </a:p>
          </p:txBody>
        </p:sp>
        <p:sp>
          <p:nvSpPr>
            <p:cNvPr id="25" name="TextBox 46">
              <a:extLst>
                <a:ext uri="{FF2B5EF4-FFF2-40B4-BE49-F238E27FC236}">
                  <a16:creationId xmlns:a16="http://schemas.microsoft.com/office/drawing/2014/main" id="{36F4750F-8F20-6D6E-CF8E-5F1E702DD746}"/>
                </a:ext>
              </a:extLst>
            </p:cNvPr>
            <p:cNvSpPr txBox="1"/>
            <p:nvPr/>
          </p:nvSpPr>
          <p:spPr>
            <a:xfrm>
              <a:off x="7001707" y="5535549"/>
              <a:ext cx="1571158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6” Air Cleaner</a:t>
              </a:r>
            </a:p>
          </p:txBody>
        </p:sp>
        <p:sp>
          <p:nvSpPr>
            <p:cNvPr id="26" name="TextBox 48">
              <a:extLst>
                <a:ext uri="{FF2B5EF4-FFF2-40B4-BE49-F238E27FC236}">
                  <a16:creationId xmlns:a16="http://schemas.microsoft.com/office/drawing/2014/main" id="{083133E2-3B61-A9E1-913F-0FB5AAC7BC16}"/>
                </a:ext>
              </a:extLst>
            </p:cNvPr>
            <p:cNvSpPr txBox="1"/>
            <p:nvPr/>
          </p:nvSpPr>
          <p:spPr>
            <a:xfrm>
              <a:off x="1895916" y="3942444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747 cc</a:t>
              </a:r>
            </a:p>
          </p:txBody>
        </p:sp>
        <p:sp>
          <p:nvSpPr>
            <p:cNvPr id="27" name="TextBox 49">
              <a:extLst>
                <a:ext uri="{FF2B5EF4-FFF2-40B4-BE49-F238E27FC236}">
                  <a16:creationId xmlns:a16="http://schemas.microsoft.com/office/drawing/2014/main" id="{75BB8899-4176-2E1C-62C8-205AA5BA4880}"/>
                </a:ext>
              </a:extLst>
            </p:cNvPr>
            <p:cNvSpPr txBox="1"/>
            <p:nvPr/>
          </p:nvSpPr>
          <p:spPr>
            <a:xfrm>
              <a:off x="3476621" y="3912717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747 cc</a:t>
              </a:r>
            </a:p>
          </p:txBody>
        </p:sp>
        <p:sp>
          <p:nvSpPr>
            <p:cNvPr id="28" name="TextBox 50">
              <a:extLst>
                <a:ext uri="{FF2B5EF4-FFF2-40B4-BE49-F238E27FC236}">
                  <a16:creationId xmlns:a16="http://schemas.microsoft.com/office/drawing/2014/main" id="{69DC1B36-D21A-9E00-6C93-4E62F5DEAFCF}"/>
                </a:ext>
              </a:extLst>
            </p:cNvPr>
            <p:cNvSpPr txBox="1"/>
            <p:nvPr/>
          </p:nvSpPr>
          <p:spPr>
            <a:xfrm>
              <a:off x="5054382" y="3923937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747 cc</a:t>
              </a:r>
            </a:p>
          </p:txBody>
        </p:sp>
        <p:sp>
          <p:nvSpPr>
            <p:cNvPr id="29" name="TextBox 51">
              <a:extLst>
                <a:ext uri="{FF2B5EF4-FFF2-40B4-BE49-F238E27FC236}">
                  <a16:creationId xmlns:a16="http://schemas.microsoft.com/office/drawing/2014/main" id="{82512CA3-C987-AE1E-B065-301A684F2DA6}"/>
                </a:ext>
              </a:extLst>
            </p:cNvPr>
            <p:cNvSpPr txBox="1"/>
            <p:nvPr/>
          </p:nvSpPr>
          <p:spPr>
            <a:xfrm>
              <a:off x="7001707" y="3934233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888 cc</a:t>
              </a:r>
            </a:p>
          </p:txBody>
        </p:sp>
        <p:sp>
          <p:nvSpPr>
            <p:cNvPr id="30" name="TextBox 52">
              <a:extLst>
                <a:ext uri="{FF2B5EF4-FFF2-40B4-BE49-F238E27FC236}">
                  <a16:creationId xmlns:a16="http://schemas.microsoft.com/office/drawing/2014/main" id="{43AF82AC-D227-BF22-0F29-7D985FA0F4B1}"/>
                </a:ext>
              </a:extLst>
            </p:cNvPr>
            <p:cNvSpPr txBox="1"/>
            <p:nvPr/>
          </p:nvSpPr>
          <p:spPr>
            <a:xfrm>
              <a:off x="8907508" y="3940844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999 cc</a:t>
              </a:r>
            </a:p>
          </p:txBody>
        </p:sp>
        <p:sp>
          <p:nvSpPr>
            <p:cNvPr id="31" name="TextBox 53">
              <a:extLst>
                <a:ext uri="{FF2B5EF4-FFF2-40B4-BE49-F238E27FC236}">
                  <a16:creationId xmlns:a16="http://schemas.microsoft.com/office/drawing/2014/main" id="{A5D6C69A-7B30-75BB-D8E4-4B444307CB7E}"/>
                </a:ext>
              </a:extLst>
            </p:cNvPr>
            <p:cNvSpPr txBox="1"/>
            <p:nvPr/>
          </p:nvSpPr>
          <p:spPr>
            <a:xfrm>
              <a:off x="1895916" y="6181371"/>
              <a:ext cx="1691987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Electronic Fuel Injection</a:t>
              </a:r>
            </a:p>
          </p:txBody>
        </p:sp>
        <p:sp>
          <p:nvSpPr>
            <p:cNvPr id="32" name="TextBox 54">
              <a:extLst>
                <a:ext uri="{FF2B5EF4-FFF2-40B4-BE49-F238E27FC236}">
                  <a16:creationId xmlns:a16="http://schemas.microsoft.com/office/drawing/2014/main" id="{7FB1B814-39E7-8231-1D6A-4223A1DACC4D}"/>
                </a:ext>
              </a:extLst>
            </p:cNvPr>
            <p:cNvSpPr txBox="1"/>
            <p:nvPr/>
          </p:nvSpPr>
          <p:spPr>
            <a:xfrm>
              <a:off x="1895916" y="4394039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20 – 26 hp</a:t>
              </a:r>
            </a:p>
          </p:txBody>
        </p:sp>
        <p:sp>
          <p:nvSpPr>
            <p:cNvPr id="33" name="TextBox 50">
              <a:extLst>
                <a:ext uri="{FF2B5EF4-FFF2-40B4-BE49-F238E27FC236}">
                  <a16:creationId xmlns:a16="http://schemas.microsoft.com/office/drawing/2014/main" id="{F1412DF0-DB9E-3E82-4A03-4D61CA68036F}"/>
                </a:ext>
              </a:extLst>
            </p:cNvPr>
            <p:cNvSpPr txBox="1"/>
            <p:nvPr/>
          </p:nvSpPr>
          <p:spPr>
            <a:xfrm>
              <a:off x="651125" y="3940844"/>
              <a:ext cx="1304921" cy="2616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DISPLACEMENT</a:t>
              </a:r>
            </a:p>
          </p:txBody>
        </p:sp>
        <p:sp>
          <p:nvSpPr>
            <p:cNvPr id="34" name="TextBox 1">
              <a:extLst>
                <a:ext uri="{FF2B5EF4-FFF2-40B4-BE49-F238E27FC236}">
                  <a16:creationId xmlns:a16="http://schemas.microsoft.com/office/drawing/2014/main" id="{B6C715EE-66B0-1903-0220-2EFC018E5D01}"/>
                </a:ext>
              </a:extLst>
            </p:cNvPr>
            <p:cNvSpPr txBox="1"/>
            <p:nvPr/>
          </p:nvSpPr>
          <p:spPr>
            <a:xfrm>
              <a:off x="651125" y="4849666"/>
              <a:ext cx="1296628" cy="2616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PEAK TORQUE </a:t>
              </a:r>
            </a:p>
          </p:txBody>
        </p:sp>
        <p:sp>
          <p:nvSpPr>
            <p:cNvPr id="35" name="TextBox 3">
              <a:extLst>
                <a:ext uri="{FF2B5EF4-FFF2-40B4-BE49-F238E27FC236}">
                  <a16:creationId xmlns:a16="http://schemas.microsoft.com/office/drawing/2014/main" id="{BC7BF251-9BB4-B8AB-880C-8AD7542034BB}"/>
                </a:ext>
              </a:extLst>
            </p:cNvPr>
            <p:cNvSpPr txBox="1"/>
            <p:nvPr/>
          </p:nvSpPr>
          <p:spPr>
            <a:xfrm>
              <a:off x="1895916" y="4832357"/>
              <a:ext cx="1081479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40.3 (54.6)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ft-lb (Nm)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  </a:t>
              </a:r>
            </a:p>
          </p:txBody>
        </p:sp>
        <p:sp>
          <p:nvSpPr>
            <p:cNvPr id="36" name="TextBox 4">
              <a:extLst>
                <a:ext uri="{FF2B5EF4-FFF2-40B4-BE49-F238E27FC236}">
                  <a16:creationId xmlns:a16="http://schemas.microsoft.com/office/drawing/2014/main" id="{7F8D038A-1290-249B-FB39-C2C4D77E96BB}"/>
                </a:ext>
              </a:extLst>
            </p:cNvPr>
            <p:cNvSpPr txBox="1"/>
            <p:nvPr/>
          </p:nvSpPr>
          <p:spPr>
            <a:xfrm>
              <a:off x="3476621" y="4849666"/>
              <a:ext cx="1584545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40.9 (55.5)- 42.4 (57.5)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ft-lb (Nm)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  </a:t>
              </a:r>
            </a:p>
          </p:txBody>
        </p:sp>
        <p:sp>
          <p:nvSpPr>
            <p:cNvPr id="37" name="TextBox 12">
              <a:extLst>
                <a:ext uri="{FF2B5EF4-FFF2-40B4-BE49-F238E27FC236}">
                  <a16:creationId xmlns:a16="http://schemas.microsoft.com/office/drawing/2014/main" id="{16AE0D24-3D92-EFBB-3DF6-8334317330D1}"/>
                </a:ext>
              </a:extLst>
            </p:cNvPr>
            <p:cNvSpPr txBox="1"/>
            <p:nvPr/>
          </p:nvSpPr>
          <p:spPr>
            <a:xfrm>
              <a:off x="5054382" y="4849666"/>
              <a:ext cx="1584545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39.1 (51.7) – 40.9 (54.2)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ft-lb (Nm)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  </a:t>
              </a:r>
            </a:p>
          </p:txBody>
        </p:sp>
        <p:sp>
          <p:nvSpPr>
            <p:cNvPr id="38" name="TextBox 13">
              <a:extLst>
                <a:ext uri="{FF2B5EF4-FFF2-40B4-BE49-F238E27FC236}">
                  <a16:creationId xmlns:a16="http://schemas.microsoft.com/office/drawing/2014/main" id="{190D4606-424D-B273-ED01-DF43C714CF1C}"/>
                </a:ext>
              </a:extLst>
            </p:cNvPr>
            <p:cNvSpPr txBox="1"/>
            <p:nvPr/>
          </p:nvSpPr>
          <p:spPr>
            <a:xfrm>
              <a:off x="7001707" y="4843933"/>
              <a:ext cx="1584545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53.1 (72.0)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ft-lb (Nm)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  </a:t>
              </a:r>
            </a:p>
          </p:txBody>
        </p:sp>
        <p:sp>
          <p:nvSpPr>
            <p:cNvPr id="39" name="TextBox 22">
              <a:extLst>
                <a:ext uri="{FF2B5EF4-FFF2-40B4-BE49-F238E27FC236}">
                  <a16:creationId xmlns:a16="http://schemas.microsoft.com/office/drawing/2014/main" id="{168DE4AA-09FE-1666-3CFE-5BA8DBB33B49}"/>
                </a:ext>
              </a:extLst>
            </p:cNvPr>
            <p:cNvSpPr txBox="1"/>
            <p:nvPr/>
          </p:nvSpPr>
          <p:spPr>
            <a:xfrm>
              <a:off x="8907508" y="4828233"/>
              <a:ext cx="1584545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53.0 (71.8) – 56.9 (77.2)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ft-lb (Nm)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  </a:t>
              </a:r>
            </a:p>
          </p:txBody>
        </p:sp>
        <p:sp>
          <p:nvSpPr>
            <p:cNvPr id="40" name="TextBox 17">
              <a:extLst>
                <a:ext uri="{FF2B5EF4-FFF2-40B4-BE49-F238E27FC236}">
                  <a16:creationId xmlns:a16="http://schemas.microsoft.com/office/drawing/2014/main" id="{FC385458-6CDA-DC63-D755-CB5E1AA3902A}"/>
                </a:ext>
              </a:extLst>
            </p:cNvPr>
            <p:cNvSpPr txBox="1"/>
            <p:nvPr/>
          </p:nvSpPr>
          <p:spPr>
            <a:xfrm>
              <a:off x="651125" y="5542983"/>
              <a:ext cx="1304921" cy="2616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MAIN BENEFITS</a:t>
              </a:r>
            </a:p>
          </p:txBody>
        </p:sp>
        <p:cxnSp>
          <p:nvCxnSpPr>
            <p:cNvPr id="41" name="Straight Connector 44">
              <a:extLst>
                <a:ext uri="{FF2B5EF4-FFF2-40B4-BE49-F238E27FC236}">
                  <a16:creationId xmlns:a16="http://schemas.microsoft.com/office/drawing/2014/main" id="{66462256-FFE8-5D10-16EF-EED5785C0751}"/>
                </a:ext>
              </a:extLst>
            </p:cNvPr>
            <p:cNvCxnSpPr/>
            <p:nvPr/>
          </p:nvCxnSpPr>
          <p:spPr>
            <a:xfrm>
              <a:off x="714301" y="4275697"/>
              <a:ext cx="9980055" cy="0"/>
            </a:xfrm>
            <a:prstGeom prst="straightConnector1">
              <a:avLst/>
            </a:prstGeom>
            <a:noFill/>
            <a:ln w="6345" cap="flat">
              <a:solidFill>
                <a:srgbClr val="ADCEFF"/>
              </a:solidFill>
              <a:prstDash val="solid"/>
              <a:miter/>
            </a:ln>
          </p:spPr>
        </p:cxnSp>
        <p:cxnSp>
          <p:nvCxnSpPr>
            <p:cNvPr id="42" name="Straight Connector 47">
              <a:extLst>
                <a:ext uri="{FF2B5EF4-FFF2-40B4-BE49-F238E27FC236}">
                  <a16:creationId xmlns:a16="http://schemas.microsoft.com/office/drawing/2014/main" id="{8B3BF664-53F9-19EC-8DD6-812D37C9134F}"/>
                </a:ext>
              </a:extLst>
            </p:cNvPr>
            <p:cNvCxnSpPr/>
            <p:nvPr/>
          </p:nvCxnSpPr>
          <p:spPr>
            <a:xfrm>
              <a:off x="714301" y="4787085"/>
              <a:ext cx="9980055" cy="0"/>
            </a:xfrm>
            <a:prstGeom prst="straightConnector1">
              <a:avLst/>
            </a:prstGeom>
            <a:noFill/>
            <a:ln w="6345" cap="flat">
              <a:solidFill>
                <a:srgbClr val="ADCEFF"/>
              </a:solidFill>
              <a:prstDash val="solid"/>
              <a:miter/>
            </a:ln>
          </p:spPr>
        </p:cxnSp>
        <p:cxnSp>
          <p:nvCxnSpPr>
            <p:cNvPr id="43" name="Straight Connector 55">
              <a:extLst>
                <a:ext uri="{FF2B5EF4-FFF2-40B4-BE49-F238E27FC236}">
                  <a16:creationId xmlns:a16="http://schemas.microsoft.com/office/drawing/2014/main" id="{A9E00DBA-9CC1-0231-6705-27587526C4C1}"/>
                </a:ext>
              </a:extLst>
            </p:cNvPr>
            <p:cNvCxnSpPr/>
            <p:nvPr/>
          </p:nvCxnSpPr>
          <p:spPr>
            <a:xfrm>
              <a:off x="714301" y="5328958"/>
              <a:ext cx="9980055" cy="0"/>
            </a:xfrm>
            <a:prstGeom prst="straightConnector1">
              <a:avLst/>
            </a:prstGeom>
            <a:noFill/>
            <a:ln w="6345" cap="flat">
              <a:solidFill>
                <a:srgbClr val="ADCEFF"/>
              </a:solidFill>
              <a:prstDash val="solid"/>
              <a:miter/>
            </a:ln>
          </p:spPr>
        </p:cxnSp>
      </p:grpSp>
      <p:grpSp>
        <p:nvGrpSpPr>
          <p:cNvPr id="44" name="Gruppo 5">
            <a:extLst>
              <a:ext uri="{FF2B5EF4-FFF2-40B4-BE49-F238E27FC236}">
                <a16:creationId xmlns:a16="http://schemas.microsoft.com/office/drawing/2014/main" id="{DE3C9063-4D95-C97C-2FA6-05B17AFF743B}"/>
              </a:ext>
            </a:extLst>
          </p:cNvPr>
          <p:cNvGrpSpPr/>
          <p:nvPr/>
        </p:nvGrpSpPr>
        <p:grpSpPr>
          <a:xfrm>
            <a:off x="1414421" y="1258260"/>
            <a:ext cx="10913336" cy="1949957"/>
            <a:chOff x="1414421" y="1258260"/>
            <a:chExt cx="10913336" cy="1949957"/>
          </a:xfrm>
        </p:grpSpPr>
        <p:pic>
          <p:nvPicPr>
            <p:cNvPr id="45" name="Immagine 29">
              <a:extLst>
                <a:ext uri="{FF2B5EF4-FFF2-40B4-BE49-F238E27FC236}">
                  <a16:creationId xmlns:a16="http://schemas.microsoft.com/office/drawing/2014/main" id="{B6D13E23-897D-3131-2D4F-FE5533151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14421" y="2888479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6" name="Immagine 39">
              <a:extLst>
                <a:ext uri="{FF2B5EF4-FFF2-40B4-BE49-F238E27FC236}">
                  <a16:creationId xmlns:a16="http://schemas.microsoft.com/office/drawing/2014/main" id="{CF453A63-0640-1271-5021-3114DE285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81308" y="2888479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7" name="Immagine 40">
              <a:extLst>
                <a:ext uri="{FF2B5EF4-FFF2-40B4-BE49-F238E27FC236}">
                  <a16:creationId xmlns:a16="http://schemas.microsoft.com/office/drawing/2014/main" id="{29BFDBDD-86AC-6DB7-80FB-6C2D20D79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91145" y="2888479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8" name="Immagine 43">
              <a:extLst>
                <a:ext uri="{FF2B5EF4-FFF2-40B4-BE49-F238E27FC236}">
                  <a16:creationId xmlns:a16="http://schemas.microsoft.com/office/drawing/2014/main" id="{AEFAA460-56B1-FE96-F9C5-403EFF547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74332" y="2888479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9" name="Immagine 59">
              <a:extLst>
                <a:ext uri="{FF2B5EF4-FFF2-40B4-BE49-F238E27FC236}">
                  <a16:creationId xmlns:a16="http://schemas.microsoft.com/office/drawing/2014/main" id="{55EA9D45-29EE-235C-77D6-0C2E9C36F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60623" y="2888479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50" name="Picture 56">
              <a:extLst>
                <a:ext uri="{FF2B5EF4-FFF2-40B4-BE49-F238E27FC236}">
                  <a16:creationId xmlns:a16="http://schemas.microsoft.com/office/drawing/2014/main" id="{28544D6B-AB72-6917-75E8-BB9EB858F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01380" y="1646843"/>
              <a:ext cx="1738649" cy="151300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51" name="Picture 58">
              <a:extLst>
                <a:ext uri="{FF2B5EF4-FFF2-40B4-BE49-F238E27FC236}">
                  <a16:creationId xmlns:a16="http://schemas.microsoft.com/office/drawing/2014/main" id="{B26810CC-CCD4-B047-7613-555705D1E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67425" y="1611913"/>
              <a:ext cx="1606509" cy="1519833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52" name="Picture 63">
              <a:extLst>
                <a:ext uri="{FF2B5EF4-FFF2-40B4-BE49-F238E27FC236}">
                  <a16:creationId xmlns:a16="http://schemas.microsoft.com/office/drawing/2014/main" id="{4194C2FF-96CF-30D0-E2CA-B3FF6ED9A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57337" y="1314760"/>
              <a:ext cx="1656408" cy="172612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53" name="Picture 65">
              <a:extLst>
                <a:ext uri="{FF2B5EF4-FFF2-40B4-BE49-F238E27FC236}">
                  <a16:creationId xmlns:a16="http://schemas.microsoft.com/office/drawing/2014/main" id="{D9D8BFE5-4D6C-D773-7ECB-2C5E62FCBF2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52587" y="1322130"/>
              <a:ext cx="1824310" cy="188608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54" name="Picture 20">
              <a:extLst>
                <a:ext uri="{FF2B5EF4-FFF2-40B4-BE49-F238E27FC236}">
                  <a16:creationId xmlns:a16="http://schemas.microsoft.com/office/drawing/2014/main" id="{1398BA36-CE97-63F6-1825-F198486E72D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508016" y="1258260"/>
              <a:ext cx="2011625" cy="18074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55" name="Immagine 62">
              <a:extLst>
                <a:ext uri="{FF2B5EF4-FFF2-40B4-BE49-F238E27FC236}">
                  <a16:creationId xmlns:a16="http://schemas.microsoft.com/office/drawing/2014/main" id="{5C10147B-CAE5-5D5A-5899-54DD3BEC0A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33000"/>
            </a:blip>
            <a:stretch>
              <a:fillRect/>
            </a:stretch>
          </p:blipFill>
          <p:spPr>
            <a:xfrm>
              <a:off x="9973625" y="2857536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56" name="TextBox 13">
              <a:extLst>
                <a:ext uri="{FF2B5EF4-FFF2-40B4-BE49-F238E27FC236}">
                  <a16:creationId xmlns:a16="http://schemas.microsoft.com/office/drawing/2014/main" id="{7F58D415-FC85-6DD5-EDA3-4253C42D0CD7}"/>
                </a:ext>
              </a:extLst>
            </p:cNvPr>
            <p:cNvSpPr txBox="1"/>
            <p:nvPr/>
          </p:nvSpPr>
          <p:spPr>
            <a:xfrm>
              <a:off x="10584682" y="2127058"/>
              <a:ext cx="1743075" cy="2308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UP TO</a:t>
              </a:r>
            </a:p>
          </p:txBody>
        </p:sp>
        <p:sp>
          <p:nvSpPr>
            <p:cNvPr id="57" name="CasellaDiTesto 66">
              <a:extLst>
                <a:ext uri="{FF2B5EF4-FFF2-40B4-BE49-F238E27FC236}">
                  <a16:creationId xmlns:a16="http://schemas.microsoft.com/office/drawing/2014/main" id="{5F8A0BC9-5EB7-3AC6-50D7-33A897A74918}"/>
                </a:ext>
              </a:extLst>
            </p:cNvPr>
            <p:cNvSpPr txBox="1"/>
            <p:nvPr/>
          </p:nvSpPr>
          <p:spPr>
            <a:xfrm>
              <a:off x="10575118" y="2272119"/>
              <a:ext cx="1146392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38 hp</a:t>
              </a:r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8">
            <a:extLst>
              <a:ext uri="{FF2B5EF4-FFF2-40B4-BE49-F238E27FC236}">
                <a16:creationId xmlns:a16="http://schemas.microsoft.com/office/drawing/2014/main" id="{B024C7E3-621D-58F1-FB49-6D7D902F23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5239"/>
            <a:ext cx="12189537" cy="685578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magine 16">
            <a:extLst>
              <a:ext uri="{FF2B5EF4-FFF2-40B4-BE49-F238E27FC236}">
                <a16:creationId xmlns:a16="http://schemas.microsoft.com/office/drawing/2014/main" id="{1D4224F5-D767-B660-54DC-B698CB531F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670465" y="2817174"/>
            <a:ext cx="12674342" cy="475286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4" name="Gruppo 9">
            <a:extLst>
              <a:ext uri="{FF2B5EF4-FFF2-40B4-BE49-F238E27FC236}">
                <a16:creationId xmlns:a16="http://schemas.microsoft.com/office/drawing/2014/main" id="{5F98F497-D2ED-D602-BF6E-2FE2C85C507D}"/>
              </a:ext>
            </a:extLst>
          </p:cNvPr>
          <p:cNvGrpSpPr/>
          <p:nvPr/>
        </p:nvGrpSpPr>
        <p:grpSpPr>
          <a:xfrm>
            <a:off x="838203" y="3766633"/>
            <a:ext cx="9458325" cy="2438850"/>
            <a:chOff x="838203" y="3766633"/>
            <a:chExt cx="9458325" cy="2438850"/>
          </a:xfrm>
        </p:grpSpPr>
        <p:cxnSp>
          <p:nvCxnSpPr>
            <p:cNvPr id="5" name="Straight Connector 14">
              <a:extLst>
                <a:ext uri="{FF2B5EF4-FFF2-40B4-BE49-F238E27FC236}">
                  <a16:creationId xmlns:a16="http://schemas.microsoft.com/office/drawing/2014/main" id="{C4FF92C4-66FC-18C2-F751-75D63F26DB82}"/>
                </a:ext>
              </a:extLst>
            </p:cNvPr>
            <p:cNvCxnSpPr/>
            <p:nvPr/>
          </p:nvCxnSpPr>
          <p:spPr>
            <a:xfrm>
              <a:off x="923928" y="4259074"/>
              <a:ext cx="9372600" cy="0"/>
            </a:xfrm>
            <a:prstGeom prst="straightConnector1">
              <a:avLst/>
            </a:prstGeom>
            <a:noFill/>
            <a:ln w="6345" cap="flat">
              <a:solidFill>
                <a:srgbClr val="ADCEFF"/>
              </a:solidFill>
              <a:prstDash val="solid"/>
              <a:miter/>
            </a:ln>
          </p:spPr>
        </p:cxnSp>
        <p:cxnSp>
          <p:nvCxnSpPr>
            <p:cNvPr id="6" name="Straight Connector 15">
              <a:extLst>
                <a:ext uri="{FF2B5EF4-FFF2-40B4-BE49-F238E27FC236}">
                  <a16:creationId xmlns:a16="http://schemas.microsoft.com/office/drawing/2014/main" id="{F97029D1-2266-ECF3-C7C2-8BCC33CA0447}"/>
                </a:ext>
              </a:extLst>
            </p:cNvPr>
            <p:cNvCxnSpPr/>
            <p:nvPr/>
          </p:nvCxnSpPr>
          <p:spPr>
            <a:xfrm>
              <a:off x="923928" y="4725792"/>
              <a:ext cx="9372600" cy="0"/>
            </a:xfrm>
            <a:prstGeom prst="straightConnector1">
              <a:avLst/>
            </a:prstGeom>
            <a:noFill/>
            <a:ln w="6345" cap="flat">
              <a:solidFill>
                <a:srgbClr val="ADCEFF"/>
              </a:solidFill>
              <a:prstDash val="solid"/>
              <a:miter/>
            </a:ln>
          </p:spPr>
        </p:cxnSp>
        <p:sp>
          <p:nvSpPr>
            <p:cNvPr id="7" name="TextBox 18">
              <a:extLst>
                <a:ext uri="{FF2B5EF4-FFF2-40B4-BE49-F238E27FC236}">
                  <a16:creationId xmlns:a16="http://schemas.microsoft.com/office/drawing/2014/main" id="{5EBC3C71-51DE-B06B-D07C-1A65B8DE9A8A}"/>
                </a:ext>
              </a:extLst>
            </p:cNvPr>
            <p:cNvSpPr txBox="1"/>
            <p:nvPr/>
          </p:nvSpPr>
          <p:spPr>
            <a:xfrm>
              <a:off x="5218069" y="3766633"/>
              <a:ext cx="1130838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HD Series</a:t>
              </a:r>
            </a:p>
          </p:txBody>
        </p:sp>
        <p:sp>
          <p:nvSpPr>
            <p:cNvPr id="8" name="TextBox 19">
              <a:extLst>
                <a:ext uri="{FF2B5EF4-FFF2-40B4-BE49-F238E27FC236}">
                  <a16:creationId xmlns:a16="http://schemas.microsoft.com/office/drawing/2014/main" id="{930D68B3-7885-4FBF-30EC-5739C0DE2213}"/>
                </a:ext>
              </a:extLst>
            </p:cNvPr>
            <p:cNvSpPr txBox="1"/>
            <p:nvPr/>
          </p:nvSpPr>
          <p:spPr>
            <a:xfrm>
              <a:off x="5265691" y="4820268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6.75 – 11 ft-lb</a:t>
              </a:r>
            </a:p>
          </p:txBody>
        </p:sp>
        <p:sp>
          <p:nvSpPr>
            <p:cNvPr id="9" name="TextBox 30">
              <a:extLst>
                <a:ext uri="{FF2B5EF4-FFF2-40B4-BE49-F238E27FC236}">
                  <a16:creationId xmlns:a16="http://schemas.microsoft.com/office/drawing/2014/main" id="{DB4D833C-4656-490A-0E5F-917D36E41978}"/>
                </a:ext>
              </a:extLst>
            </p:cNvPr>
            <p:cNvSpPr txBox="1"/>
            <p:nvPr/>
          </p:nvSpPr>
          <p:spPr>
            <a:xfrm>
              <a:off x="7581903" y="3790846"/>
              <a:ext cx="1539392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Command 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PRO</a:t>
              </a:r>
            </a:p>
          </p:txBody>
        </p:sp>
        <p:sp>
          <p:nvSpPr>
            <p:cNvPr id="10" name="TextBox 33">
              <a:extLst>
                <a:ext uri="{FF2B5EF4-FFF2-40B4-BE49-F238E27FC236}">
                  <a16:creationId xmlns:a16="http://schemas.microsoft.com/office/drawing/2014/main" id="{FAD01629-E4CB-FCEB-64CA-1E0808F0EE38}"/>
                </a:ext>
              </a:extLst>
            </p:cNvPr>
            <p:cNvSpPr txBox="1"/>
            <p:nvPr/>
          </p:nvSpPr>
          <p:spPr>
            <a:xfrm>
              <a:off x="7629525" y="4800142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7.75 – 11 ft-lb</a:t>
              </a:r>
            </a:p>
          </p:txBody>
        </p:sp>
        <p:sp>
          <p:nvSpPr>
            <p:cNvPr id="11" name="TextBox 37">
              <a:extLst>
                <a:ext uri="{FF2B5EF4-FFF2-40B4-BE49-F238E27FC236}">
                  <a16:creationId xmlns:a16="http://schemas.microsoft.com/office/drawing/2014/main" id="{022AD9B3-7345-1E24-61FA-E8B33337CDE6}"/>
                </a:ext>
              </a:extLst>
            </p:cNvPr>
            <p:cNvSpPr txBox="1"/>
            <p:nvPr/>
          </p:nvSpPr>
          <p:spPr>
            <a:xfrm>
              <a:off x="7629525" y="5276581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Accu-Fill™</a:t>
              </a:r>
            </a:p>
          </p:txBody>
        </p:sp>
        <p:sp>
          <p:nvSpPr>
            <p:cNvPr id="12" name="TextBox 41">
              <a:extLst>
                <a:ext uri="{FF2B5EF4-FFF2-40B4-BE49-F238E27FC236}">
                  <a16:creationId xmlns:a16="http://schemas.microsoft.com/office/drawing/2014/main" id="{B4FB4132-A7FD-673C-9417-800851AF820E}"/>
                </a:ext>
              </a:extLst>
            </p:cNvPr>
            <p:cNvSpPr txBox="1"/>
            <p:nvPr/>
          </p:nvSpPr>
          <p:spPr>
            <a:xfrm>
              <a:off x="7629525" y="5596137"/>
              <a:ext cx="1711107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Quad Clean™ air filtration</a:t>
              </a:r>
            </a:p>
          </p:txBody>
        </p:sp>
        <p:sp>
          <p:nvSpPr>
            <p:cNvPr id="13" name="TextBox 42">
              <a:extLst>
                <a:ext uri="{FF2B5EF4-FFF2-40B4-BE49-F238E27FC236}">
                  <a16:creationId xmlns:a16="http://schemas.microsoft.com/office/drawing/2014/main" id="{3356116F-8692-E5D9-CE08-48B81342ABA5}"/>
                </a:ext>
              </a:extLst>
            </p:cNvPr>
            <p:cNvSpPr txBox="1"/>
            <p:nvPr/>
          </p:nvSpPr>
          <p:spPr>
            <a:xfrm>
              <a:off x="5267428" y="5276581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Accu-Fill™</a:t>
              </a:r>
            </a:p>
          </p:txBody>
        </p:sp>
        <p:sp>
          <p:nvSpPr>
            <p:cNvPr id="14" name="TextBox 43">
              <a:extLst>
                <a:ext uri="{FF2B5EF4-FFF2-40B4-BE49-F238E27FC236}">
                  <a16:creationId xmlns:a16="http://schemas.microsoft.com/office/drawing/2014/main" id="{1D3A1931-F695-2A8E-CD50-BF1C40BDA994}"/>
                </a:ext>
              </a:extLst>
            </p:cNvPr>
            <p:cNvSpPr txBox="1"/>
            <p:nvPr/>
          </p:nvSpPr>
          <p:spPr>
            <a:xfrm>
              <a:off x="7629525" y="5928484"/>
              <a:ext cx="1711107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Full-pressure oil filtration</a:t>
              </a:r>
            </a:p>
          </p:txBody>
        </p:sp>
        <p:sp>
          <p:nvSpPr>
            <p:cNvPr id="15" name="TextBox 12">
              <a:extLst>
                <a:ext uri="{FF2B5EF4-FFF2-40B4-BE49-F238E27FC236}">
                  <a16:creationId xmlns:a16="http://schemas.microsoft.com/office/drawing/2014/main" id="{A05C2457-7BFF-FA5F-5D80-B22B9D24F19C}"/>
                </a:ext>
              </a:extLst>
            </p:cNvPr>
            <p:cNvSpPr txBox="1"/>
            <p:nvPr/>
          </p:nvSpPr>
          <p:spPr>
            <a:xfrm>
              <a:off x="5242748" y="4351035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149 – 224 cc</a:t>
              </a:r>
            </a:p>
          </p:txBody>
        </p:sp>
        <p:sp>
          <p:nvSpPr>
            <p:cNvPr id="16" name="TextBox 21">
              <a:extLst>
                <a:ext uri="{FF2B5EF4-FFF2-40B4-BE49-F238E27FC236}">
                  <a16:creationId xmlns:a16="http://schemas.microsoft.com/office/drawing/2014/main" id="{073FFA88-7EE3-290E-39E0-853CE3F4135E}"/>
                </a:ext>
              </a:extLst>
            </p:cNvPr>
            <p:cNvSpPr txBox="1"/>
            <p:nvPr/>
          </p:nvSpPr>
          <p:spPr>
            <a:xfrm>
              <a:off x="7629525" y="4363132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173 – 224 cc</a:t>
              </a:r>
            </a:p>
          </p:txBody>
        </p:sp>
        <p:sp>
          <p:nvSpPr>
            <p:cNvPr id="17" name="TextBox 23">
              <a:extLst>
                <a:ext uri="{FF2B5EF4-FFF2-40B4-BE49-F238E27FC236}">
                  <a16:creationId xmlns:a16="http://schemas.microsoft.com/office/drawing/2014/main" id="{1F2E77FC-81B0-9F78-B692-0587037A4802}"/>
                </a:ext>
              </a:extLst>
            </p:cNvPr>
            <p:cNvSpPr txBox="1"/>
            <p:nvPr/>
          </p:nvSpPr>
          <p:spPr>
            <a:xfrm>
              <a:off x="2837502" y="3780449"/>
              <a:ext cx="1384099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XTX Series</a:t>
              </a:r>
            </a:p>
          </p:txBody>
        </p:sp>
        <p:sp>
          <p:nvSpPr>
            <p:cNvPr id="18" name="TextBox 24">
              <a:extLst>
                <a:ext uri="{FF2B5EF4-FFF2-40B4-BE49-F238E27FC236}">
                  <a16:creationId xmlns:a16="http://schemas.microsoft.com/office/drawing/2014/main" id="{7D926382-83EC-0B81-73A1-E96DE53DCDCE}"/>
                </a:ext>
              </a:extLst>
            </p:cNvPr>
            <p:cNvSpPr txBox="1"/>
            <p:nvPr/>
          </p:nvSpPr>
          <p:spPr>
            <a:xfrm>
              <a:off x="2885133" y="4834085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6.5 – 7.75 ft-lb</a:t>
              </a:r>
            </a:p>
          </p:txBody>
        </p:sp>
        <p:sp>
          <p:nvSpPr>
            <p:cNvPr id="19" name="TextBox 25">
              <a:extLst>
                <a:ext uri="{FF2B5EF4-FFF2-40B4-BE49-F238E27FC236}">
                  <a16:creationId xmlns:a16="http://schemas.microsoft.com/office/drawing/2014/main" id="{B5ABF591-5DC0-7792-2E41-AC11FA723F45}"/>
                </a:ext>
              </a:extLst>
            </p:cNvPr>
            <p:cNvSpPr txBox="1"/>
            <p:nvPr/>
          </p:nvSpPr>
          <p:spPr>
            <a:xfrm>
              <a:off x="2886861" y="5290398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Accu-Fill™</a:t>
              </a:r>
            </a:p>
          </p:txBody>
        </p:sp>
        <p:sp>
          <p:nvSpPr>
            <p:cNvPr id="20" name="TextBox 29">
              <a:extLst>
                <a:ext uri="{FF2B5EF4-FFF2-40B4-BE49-F238E27FC236}">
                  <a16:creationId xmlns:a16="http://schemas.microsoft.com/office/drawing/2014/main" id="{4E3EAE18-174B-0271-035D-951BF3D84DDA}"/>
                </a:ext>
              </a:extLst>
            </p:cNvPr>
            <p:cNvSpPr txBox="1"/>
            <p:nvPr/>
          </p:nvSpPr>
          <p:spPr>
            <a:xfrm>
              <a:off x="2862181" y="4364860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149 – 173 cc</a:t>
              </a:r>
            </a:p>
          </p:txBody>
        </p:sp>
        <p:sp>
          <p:nvSpPr>
            <p:cNvPr id="21" name="TextBox 44">
              <a:extLst>
                <a:ext uri="{FF2B5EF4-FFF2-40B4-BE49-F238E27FC236}">
                  <a16:creationId xmlns:a16="http://schemas.microsoft.com/office/drawing/2014/main" id="{72F2D09A-ACBA-5B04-5CBC-40B21048977B}"/>
                </a:ext>
              </a:extLst>
            </p:cNvPr>
            <p:cNvSpPr txBox="1"/>
            <p:nvPr/>
          </p:nvSpPr>
          <p:spPr>
            <a:xfrm>
              <a:off x="2885133" y="5621630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Smart Choke™</a:t>
              </a:r>
            </a:p>
          </p:txBody>
        </p:sp>
        <p:sp>
          <p:nvSpPr>
            <p:cNvPr id="22" name="TextBox 46">
              <a:extLst>
                <a:ext uri="{FF2B5EF4-FFF2-40B4-BE49-F238E27FC236}">
                  <a16:creationId xmlns:a16="http://schemas.microsoft.com/office/drawing/2014/main" id="{F363A8D4-C45F-7751-0736-4981ACCD2E62}"/>
                </a:ext>
              </a:extLst>
            </p:cNvPr>
            <p:cNvSpPr txBox="1"/>
            <p:nvPr/>
          </p:nvSpPr>
          <p:spPr>
            <a:xfrm>
              <a:off x="5257324" y="5651485"/>
              <a:ext cx="1081479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+mn-cs"/>
                </a:rPr>
                <a:t>Smart Choke™</a:t>
              </a:r>
            </a:p>
          </p:txBody>
        </p:sp>
        <p:sp>
          <p:nvSpPr>
            <p:cNvPr id="23" name="TextBox 16">
              <a:extLst>
                <a:ext uri="{FF2B5EF4-FFF2-40B4-BE49-F238E27FC236}">
                  <a16:creationId xmlns:a16="http://schemas.microsoft.com/office/drawing/2014/main" id="{E2DF085C-78A9-A272-D400-A8242C79DFAB}"/>
                </a:ext>
              </a:extLst>
            </p:cNvPr>
            <p:cNvSpPr txBox="1"/>
            <p:nvPr/>
          </p:nvSpPr>
          <p:spPr>
            <a:xfrm>
              <a:off x="838203" y="3858630"/>
              <a:ext cx="1028700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FAMILY</a:t>
              </a:r>
            </a:p>
          </p:txBody>
        </p:sp>
        <p:sp>
          <p:nvSpPr>
            <p:cNvPr id="24" name="TextBox 17">
              <a:extLst>
                <a:ext uri="{FF2B5EF4-FFF2-40B4-BE49-F238E27FC236}">
                  <a16:creationId xmlns:a16="http://schemas.microsoft.com/office/drawing/2014/main" id="{C9B9CFB7-B716-70F9-D97B-03141A255C6D}"/>
                </a:ext>
              </a:extLst>
            </p:cNvPr>
            <p:cNvSpPr txBox="1"/>
            <p:nvPr/>
          </p:nvSpPr>
          <p:spPr>
            <a:xfrm>
              <a:off x="838203" y="4820268"/>
              <a:ext cx="1304921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GROSS TORQUE</a:t>
              </a:r>
            </a:p>
          </p:txBody>
        </p:sp>
        <p:sp>
          <p:nvSpPr>
            <p:cNvPr id="25" name="TextBox 50">
              <a:extLst>
                <a:ext uri="{FF2B5EF4-FFF2-40B4-BE49-F238E27FC236}">
                  <a16:creationId xmlns:a16="http://schemas.microsoft.com/office/drawing/2014/main" id="{D9ECE6D2-224F-ACE6-37CE-4A6F57D6679C}"/>
                </a:ext>
              </a:extLst>
            </p:cNvPr>
            <p:cNvSpPr txBox="1"/>
            <p:nvPr/>
          </p:nvSpPr>
          <p:spPr>
            <a:xfrm>
              <a:off x="838203" y="4354317"/>
              <a:ext cx="1304921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DISPLACEMENT</a:t>
              </a:r>
            </a:p>
          </p:txBody>
        </p:sp>
        <p:sp>
          <p:nvSpPr>
            <p:cNvPr id="26" name="TextBox 17">
              <a:extLst>
                <a:ext uri="{FF2B5EF4-FFF2-40B4-BE49-F238E27FC236}">
                  <a16:creationId xmlns:a16="http://schemas.microsoft.com/office/drawing/2014/main" id="{BC032D7F-3947-AFF2-64E1-ED0EC49BFADD}"/>
                </a:ext>
              </a:extLst>
            </p:cNvPr>
            <p:cNvSpPr txBox="1"/>
            <p:nvPr/>
          </p:nvSpPr>
          <p:spPr>
            <a:xfrm>
              <a:off x="838203" y="5237920"/>
              <a:ext cx="1304921" cy="2769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itchFamily="34"/>
                  <a:ea typeface="+mn-ea"/>
                  <a:cs typeface="Arial" pitchFamily="34"/>
                </a:rPr>
                <a:t>MAIN BENEFITS</a:t>
              </a:r>
            </a:p>
          </p:txBody>
        </p:sp>
        <p:cxnSp>
          <p:nvCxnSpPr>
            <p:cNvPr id="27" name="Straight Connector 4">
              <a:extLst>
                <a:ext uri="{FF2B5EF4-FFF2-40B4-BE49-F238E27FC236}">
                  <a16:creationId xmlns:a16="http://schemas.microsoft.com/office/drawing/2014/main" id="{1288AF00-82A4-CFE7-088A-EB71E4836AF6}"/>
                </a:ext>
              </a:extLst>
            </p:cNvPr>
            <p:cNvCxnSpPr/>
            <p:nvPr/>
          </p:nvCxnSpPr>
          <p:spPr>
            <a:xfrm>
              <a:off x="923928" y="5197285"/>
              <a:ext cx="9372600" cy="0"/>
            </a:xfrm>
            <a:prstGeom prst="straightConnector1">
              <a:avLst/>
            </a:prstGeom>
            <a:noFill/>
            <a:ln w="6345" cap="flat">
              <a:solidFill>
                <a:srgbClr val="ADCEFF"/>
              </a:solidFill>
              <a:prstDash val="solid"/>
              <a:miter/>
            </a:ln>
          </p:spPr>
        </p:cxnSp>
      </p:grpSp>
      <p:sp>
        <p:nvSpPr>
          <p:cNvPr id="28" name="TextBox 45">
            <a:extLst>
              <a:ext uri="{FF2B5EF4-FFF2-40B4-BE49-F238E27FC236}">
                <a16:creationId xmlns:a16="http://schemas.microsoft.com/office/drawing/2014/main" id="{8512232C-7613-7BFA-DFD9-422C8F0EB484}"/>
              </a:ext>
            </a:extLst>
          </p:cNvPr>
          <p:cNvSpPr txBox="1"/>
          <p:nvPr/>
        </p:nvSpPr>
        <p:spPr>
          <a:xfrm>
            <a:off x="809445" y="593043"/>
            <a:ext cx="3802312" cy="80021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Gasoline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isse Works Book Italic" pitchFamily="18"/>
                <a:ea typeface="+mn-ea"/>
                <a:cs typeface="+mn-cs"/>
              </a:rPr>
              <a:t>r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isse Works Book Italic" pitchFamily="18"/>
                <a:ea typeface="+mn-ea"/>
                <a:cs typeface="+mn-cs"/>
              </a:rPr>
              <a:t>ange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Vertical Shaft – Single Cyl</a:t>
            </a:r>
          </a:p>
        </p:txBody>
      </p:sp>
      <p:grpSp>
        <p:nvGrpSpPr>
          <p:cNvPr id="29" name="Gruppo 6">
            <a:extLst>
              <a:ext uri="{FF2B5EF4-FFF2-40B4-BE49-F238E27FC236}">
                <a16:creationId xmlns:a16="http://schemas.microsoft.com/office/drawing/2014/main" id="{59FF4049-89C3-3A3D-477E-AF26BC61ED41}"/>
              </a:ext>
            </a:extLst>
          </p:cNvPr>
          <p:cNvGrpSpPr/>
          <p:nvPr/>
        </p:nvGrpSpPr>
        <p:grpSpPr>
          <a:xfrm>
            <a:off x="2373416" y="1060521"/>
            <a:ext cx="10630613" cy="2082564"/>
            <a:chOff x="2373416" y="1060521"/>
            <a:chExt cx="10630613" cy="2082564"/>
          </a:xfrm>
        </p:grpSpPr>
        <p:sp>
          <p:nvSpPr>
            <p:cNvPr id="30" name="TextBox 13">
              <a:extLst>
                <a:ext uri="{FF2B5EF4-FFF2-40B4-BE49-F238E27FC236}">
                  <a16:creationId xmlns:a16="http://schemas.microsoft.com/office/drawing/2014/main" id="{A3A019D7-C03C-8510-F66D-79080C34C826}"/>
                </a:ext>
              </a:extLst>
            </p:cNvPr>
            <p:cNvSpPr txBox="1"/>
            <p:nvPr/>
          </p:nvSpPr>
          <p:spPr>
            <a:xfrm>
              <a:off x="10469038" y="2150970"/>
              <a:ext cx="2534991" cy="23083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UP TO</a:t>
              </a:r>
            </a:p>
          </p:txBody>
        </p:sp>
        <p:sp>
          <p:nvSpPr>
            <p:cNvPr id="31" name="CasellaDiTesto 2">
              <a:extLst>
                <a:ext uri="{FF2B5EF4-FFF2-40B4-BE49-F238E27FC236}">
                  <a16:creationId xmlns:a16="http://schemas.microsoft.com/office/drawing/2014/main" id="{BBB6D88D-5945-C2D7-C856-2F67D7AD4E77}"/>
                </a:ext>
              </a:extLst>
            </p:cNvPr>
            <p:cNvSpPr txBox="1"/>
            <p:nvPr/>
          </p:nvSpPr>
          <p:spPr>
            <a:xfrm>
              <a:off x="10433075" y="2317912"/>
              <a:ext cx="1451481" cy="46166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11 ft - lb</a:t>
              </a:r>
            </a:p>
          </p:txBody>
        </p:sp>
        <p:pic>
          <p:nvPicPr>
            <p:cNvPr id="32" name="Immagine 17">
              <a:extLst>
                <a:ext uri="{FF2B5EF4-FFF2-40B4-BE49-F238E27FC236}">
                  <a16:creationId xmlns:a16="http://schemas.microsoft.com/office/drawing/2014/main" id="{4D2FE9BD-ECF5-6B53-A35E-7F90F2950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33000"/>
            </a:blip>
            <a:stretch>
              <a:fillRect/>
            </a:stretch>
          </p:blipFill>
          <p:spPr>
            <a:xfrm>
              <a:off x="9973625" y="2857536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" name="Immagine 22">
              <a:extLst>
                <a:ext uri="{FF2B5EF4-FFF2-40B4-BE49-F238E27FC236}">
                  <a16:creationId xmlns:a16="http://schemas.microsoft.com/office/drawing/2014/main" id="{31980ECA-D2D6-68E9-8A51-EE67721FE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456054" y="2857536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4" name="Immagine 26">
              <a:extLst>
                <a:ext uri="{FF2B5EF4-FFF2-40B4-BE49-F238E27FC236}">
                  <a16:creationId xmlns:a16="http://schemas.microsoft.com/office/drawing/2014/main" id="{E499C25C-976A-23BA-8D26-AF92061EB8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914735" y="2857536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5" name="Immagine 28">
              <a:extLst>
                <a:ext uri="{FF2B5EF4-FFF2-40B4-BE49-F238E27FC236}">
                  <a16:creationId xmlns:a16="http://schemas.microsoft.com/office/drawing/2014/main" id="{C6E94701-A116-1071-C9F0-8508C9FCC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373416" y="2857536"/>
              <a:ext cx="2106420" cy="1978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6" name="Picture 7">
              <a:extLst>
                <a:ext uri="{FF2B5EF4-FFF2-40B4-BE49-F238E27FC236}">
                  <a16:creationId xmlns:a16="http://schemas.microsoft.com/office/drawing/2014/main" id="{62ED2E3C-6A9B-2BF3-CE9A-549F5450D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08723" y="1060521"/>
              <a:ext cx="2177588" cy="2082564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7" name="Picture 27">
              <a:extLst>
                <a:ext uri="{FF2B5EF4-FFF2-40B4-BE49-F238E27FC236}">
                  <a16:creationId xmlns:a16="http://schemas.microsoft.com/office/drawing/2014/main" id="{5F638FF6-D2A9-BEEC-D887-648C35671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15761" y="1425156"/>
              <a:ext cx="2072432" cy="1607323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8" name="Picture 48">
              <a:extLst>
                <a:ext uri="{FF2B5EF4-FFF2-40B4-BE49-F238E27FC236}">
                  <a16:creationId xmlns:a16="http://schemas.microsoft.com/office/drawing/2014/main" id="{CDEB1B6A-1711-D0C2-E87F-B1C636191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76957" y="1383834"/>
              <a:ext cx="1742992" cy="1740569"/>
            </a:xfrm>
            <a:prstGeom prst="rect">
              <a:avLst/>
            </a:prstGeom>
            <a:noFill/>
            <a:ln cap="flat">
              <a:noFill/>
            </a:ln>
          </p:spPr>
        </p:pic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5">
            <a:extLst>
              <a:ext uri="{FF2B5EF4-FFF2-40B4-BE49-F238E27FC236}">
                <a16:creationId xmlns:a16="http://schemas.microsoft.com/office/drawing/2014/main" id="{CD6C5F51-B429-3832-BEF4-4F0A9D117F3F}"/>
              </a:ext>
            </a:extLst>
          </p:cNvPr>
          <p:cNvSpPr/>
          <p:nvPr/>
        </p:nvSpPr>
        <p:spPr>
          <a:xfrm>
            <a:off x="0" y="0"/>
            <a:ext cx="12191996" cy="2484781"/>
          </a:xfrm>
          <a:prstGeom prst="rect">
            <a:avLst/>
          </a:prstGeom>
          <a:solidFill>
            <a:srgbClr val="121F3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ADCEFF"/>
              </a:solidFill>
              <a:effectLst/>
              <a:uLnTx/>
              <a:uFillTx/>
              <a:latin typeface="Arial" pitchFamily="34"/>
              <a:ea typeface="+mn-ea"/>
              <a:cs typeface="Arial" pitchFamily="34"/>
            </a:endParaRPr>
          </a:p>
        </p:txBody>
      </p:sp>
      <p:sp>
        <p:nvSpPr>
          <p:cNvPr id="3" name="CasellaDiTesto 10">
            <a:extLst>
              <a:ext uri="{FF2B5EF4-FFF2-40B4-BE49-F238E27FC236}">
                <a16:creationId xmlns:a16="http://schemas.microsoft.com/office/drawing/2014/main" id="{945BE243-AF68-32B1-E096-3A63ECD162C2}"/>
              </a:ext>
            </a:extLst>
          </p:cNvPr>
          <p:cNvSpPr txBox="1"/>
          <p:nvPr/>
        </p:nvSpPr>
        <p:spPr>
          <a:xfrm>
            <a:off x="529254" y="537191"/>
            <a:ext cx="4026432" cy="14465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ADCEFF"/>
                </a:solidFill>
                <a:effectLst/>
                <a:uLnTx/>
                <a:uFillTx/>
                <a:latin typeface="Suisse Works Book Italic" pitchFamily="18"/>
                <a:ea typeface="+mn-ea"/>
                <a:cs typeface="Arial" pitchFamily="34"/>
              </a:rPr>
              <a:t>Worldclass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ADCE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 global support</a:t>
            </a:r>
            <a:endParaRPr kumimoji="0" lang="en-US" sz="4400" b="0" i="1" u="none" strike="noStrike" kern="1200" cap="none" spc="0" normalizeH="0" baseline="0" noProof="0">
              <a:ln>
                <a:noFill/>
              </a:ln>
              <a:solidFill>
                <a:srgbClr val="ADCEFF"/>
              </a:solidFill>
              <a:effectLst/>
              <a:uLnTx/>
              <a:uFillTx/>
              <a:latin typeface="Arial" pitchFamily="34"/>
              <a:ea typeface="+mn-ea"/>
              <a:cs typeface="Arial" pitchFamily="34"/>
            </a:endParaRPr>
          </a:p>
        </p:txBody>
      </p:sp>
      <p:pic>
        <p:nvPicPr>
          <p:cNvPr id="4" name="Immagine 6">
            <a:extLst>
              <a:ext uri="{FF2B5EF4-FFF2-40B4-BE49-F238E27FC236}">
                <a16:creationId xmlns:a16="http://schemas.microsoft.com/office/drawing/2014/main" id="{580328A8-0713-6A9B-E5F5-B79A8A530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54" y="6289828"/>
            <a:ext cx="1148550" cy="306278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o 2">
            <a:extLst>
              <a:ext uri="{FF2B5EF4-FFF2-40B4-BE49-F238E27FC236}">
                <a16:creationId xmlns:a16="http://schemas.microsoft.com/office/drawing/2014/main" id="{CCEBE961-BE32-B122-4A13-DF58E09BC2CB}"/>
              </a:ext>
            </a:extLst>
          </p:cNvPr>
          <p:cNvGrpSpPr/>
          <p:nvPr/>
        </p:nvGrpSpPr>
        <p:grpSpPr>
          <a:xfrm>
            <a:off x="436488" y="2870420"/>
            <a:ext cx="3678311" cy="2792093"/>
            <a:chOff x="436488" y="2870420"/>
            <a:chExt cx="3678311" cy="2792093"/>
          </a:xfrm>
        </p:grpSpPr>
        <p:sp>
          <p:nvSpPr>
            <p:cNvPr id="6" name="Title 4">
              <a:extLst>
                <a:ext uri="{FF2B5EF4-FFF2-40B4-BE49-F238E27FC236}">
                  <a16:creationId xmlns:a16="http://schemas.microsoft.com/office/drawing/2014/main" id="{8427B7D7-F450-DFC7-7E2E-7405F5C6104D}"/>
                </a:ext>
              </a:extLst>
            </p:cNvPr>
            <p:cNvSpPr txBox="1"/>
            <p:nvPr/>
          </p:nvSpPr>
          <p:spPr>
            <a:xfrm>
              <a:off x="529254" y="2870420"/>
              <a:ext cx="3003099" cy="27063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ctr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WHAT YOU GET</a:t>
              </a:r>
            </a:p>
          </p:txBody>
        </p:sp>
        <p:sp>
          <p:nvSpPr>
            <p:cNvPr id="7" name="CasellaDiTesto 9">
              <a:extLst>
                <a:ext uri="{FF2B5EF4-FFF2-40B4-BE49-F238E27FC236}">
                  <a16:creationId xmlns:a16="http://schemas.microsoft.com/office/drawing/2014/main" id="{296FFCAB-2055-8600-C5D3-D88B95D74CC2}"/>
                </a:ext>
              </a:extLst>
            </p:cNvPr>
            <p:cNvSpPr txBox="1"/>
            <p:nvPr/>
          </p:nvSpPr>
          <p:spPr>
            <a:xfrm>
              <a:off x="436488" y="3323414"/>
              <a:ext cx="3678311" cy="233909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Tested genuine parts to guarantee best performance and make the most out of your machine.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Trained experts ready to support you.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Over 2,000 distributors and 8,000 service dealers worldwide.</a:t>
              </a:r>
            </a:p>
          </p:txBody>
        </p:sp>
      </p:grpSp>
      <p:pic>
        <p:nvPicPr>
          <p:cNvPr id="8" name="Immagine 4">
            <a:extLst>
              <a:ext uri="{FF2B5EF4-FFF2-40B4-BE49-F238E27FC236}">
                <a16:creationId xmlns:a16="http://schemas.microsoft.com/office/drawing/2014/main" id="{E57B889E-182C-E601-F2D5-766B9055390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75197" y="0"/>
            <a:ext cx="7416798" cy="68580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5">
            <a:extLst>
              <a:ext uri="{FF2B5EF4-FFF2-40B4-BE49-F238E27FC236}">
                <a16:creationId xmlns:a16="http://schemas.microsoft.com/office/drawing/2014/main" id="{21F09A68-0DE3-04B5-2F58-E5CD567E4241}"/>
              </a:ext>
            </a:extLst>
          </p:cNvPr>
          <p:cNvSpPr/>
          <p:nvPr/>
        </p:nvSpPr>
        <p:spPr>
          <a:xfrm>
            <a:off x="0" y="0"/>
            <a:ext cx="12191996" cy="2484781"/>
          </a:xfrm>
          <a:prstGeom prst="rect">
            <a:avLst/>
          </a:prstGeom>
          <a:solidFill>
            <a:srgbClr val="121F3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ADCEFF"/>
              </a:solidFill>
              <a:effectLst/>
              <a:uLnTx/>
              <a:uFillTx/>
              <a:latin typeface="Arial" pitchFamily="34"/>
              <a:ea typeface="+mn-ea"/>
              <a:cs typeface="Arial" pitchFamily="34"/>
            </a:endParaRPr>
          </a:p>
        </p:txBody>
      </p:sp>
      <p:pic>
        <p:nvPicPr>
          <p:cNvPr id="3" name="Immagine 6">
            <a:extLst>
              <a:ext uri="{FF2B5EF4-FFF2-40B4-BE49-F238E27FC236}">
                <a16:creationId xmlns:a16="http://schemas.microsoft.com/office/drawing/2014/main" id="{B539CEDC-55D4-52B6-96CD-859F7F083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54" y="6289828"/>
            <a:ext cx="1148550" cy="306278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4" name="Gruppo 2">
            <a:extLst>
              <a:ext uri="{FF2B5EF4-FFF2-40B4-BE49-F238E27FC236}">
                <a16:creationId xmlns:a16="http://schemas.microsoft.com/office/drawing/2014/main" id="{795195DD-93DC-FDEB-B692-54ACB15A7CD2}"/>
              </a:ext>
            </a:extLst>
          </p:cNvPr>
          <p:cNvGrpSpPr/>
          <p:nvPr/>
        </p:nvGrpSpPr>
        <p:grpSpPr>
          <a:xfrm>
            <a:off x="436488" y="2870420"/>
            <a:ext cx="3678311" cy="2869039"/>
            <a:chOff x="436488" y="2870420"/>
            <a:chExt cx="3678311" cy="2869039"/>
          </a:xfrm>
        </p:grpSpPr>
        <p:sp>
          <p:nvSpPr>
            <p:cNvPr id="5" name="Title 4">
              <a:extLst>
                <a:ext uri="{FF2B5EF4-FFF2-40B4-BE49-F238E27FC236}">
                  <a16:creationId xmlns:a16="http://schemas.microsoft.com/office/drawing/2014/main" id="{21059C78-1F8D-1195-A532-950E646A7A3E}"/>
                </a:ext>
              </a:extLst>
            </p:cNvPr>
            <p:cNvSpPr txBox="1"/>
            <p:nvPr/>
          </p:nvSpPr>
          <p:spPr>
            <a:xfrm>
              <a:off x="529254" y="2870420"/>
              <a:ext cx="3003099" cy="27063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ctr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200" b="1" i="0" u="none" strike="noStrike" kern="1200" cap="small" spc="0" normalizeH="0" baseline="0" noProof="0">
                  <a:ln>
                    <a:noFill/>
                  </a:ln>
                  <a:solidFill>
                    <a:srgbClr val="336EE5"/>
                  </a:solidFill>
                  <a:effectLst/>
                  <a:uLnTx/>
                  <a:uFillTx/>
                  <a:latin typeface="Arial" pitchFamily="34"/>
                  <a:ea typeface="+mn-ea"/>
                  <a:cs typeface="Arial" pitchFamily="34"/>
                </a:rPr>
                <a:t>How we deliver</a:t>
              </a:r>
            </a:p>
          </p:txBody>
        </p:sp>
        <p:sp>
          <p:nvSpPr>
            <p:cNvPr id="6" name="CasellaDiTesto 9">
              <a:extLst>
                <a:ext uri="{FF2B5EF4-FFF2-40B4-BE49-F238E27FC236}">
                  <a16:creationId xmlns:a16="http://schemas.microsoft.com/office/drawing/2014/main" id="{882B5C10-C03B-7806-B442-0B4AD64F062A}"/>
                </a:ext>
              </a:extLst>
            </p:cNvPr>
            <p:cNvSpPr txBox="1"/>
            <p:nvPr/>
          </p:nvSpPr>
          <p:spPr>
            <a:xfrm>
              <a:off x="436488" y="3323414"/>
              <a:ext cx="3678311" cy="241604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914400" algn="l"/>
                </a:tabLs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ptos" pitchFamily="34"/>
                  <a:cs typeface="Times New Roman" pitchFamily="18"/>
                </a:rPr>
                <a:t>We align with a system that prioritizes:</a:t>
              </a:r>
            </a:p>
            <a:p>
              <a:pPr marL="742950" marR="0" lvl="1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 typeface="Arial" pitchFamily="34"/>
                <a:buChar char="•"/>
                <a:tabLst>
                  <a:tab pos="914400" algn="l"/>
                </a:tabLs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ptos" pitchFamily="34"/>
                  <a:cs typeface="Times New Roman" pitchFamily="18"/>
                </a:rPr>
                <a:t>Safety</a:t>
              </a:r>
            </a:p>
            <a:p>
              <a:pPr marL="742950" marR="0" lvl="1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 typeface="Arial" pitchFamily="34"/>
                <a:buChar char="•"/>
                <a:tabLst>
                  <a:tab pos="914400" algn="l"/>
                </a:tabLs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ptos" pitchFamily="34"/>
                  <a:cs typeface="Times New Roman" pitchFamily="18"/>
                </a:rPr>
                <a:t>People</a:t>
              </a:r>
            </a:p>
            <a:p>
              <a:pPr marL="742950" marR="0" lvl="1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 typeface="Arial" pitchFamily="34"/>
                <a:buChar char="•"/>
                <a:tabLst>
                  <a:tab pos="914400" algn="l"/>
                </a:tabLs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ptos" pitchFamily="34"/>
                  <a:cs typeface="Times New Roman" pitchFamily="18"/>
                </a:rPr>
                <a:t>Quality</a:t>
              </a:r>
            </a:p>
            <a:p>
              <a:pPr marL="742950" marR="0" lvl="1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 typeface="Arial" pitchFamily="34"/>
                <a:buChar char="•"/>
                <a:tabLst>
                  <a:tab pos="914400" algn="l"/>
                </a:tabLs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ptos" pitchFamily="34"/>
                  <a:cs typeface="Times New Roman" pitchFamily="18"/>
                </a:rPr>
                <a:t>Delivery</a:t>
              </a:r>
            </a:p>
            <a:p>
              <a:pPr marL="742950" marR="0" lvl="1" indent="-28575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 typeface="Arial" pitchFamily="34"/>
                <a:buChar char="•"/>
                <a:tabLst>
                  <a:tab pos="914400" algn="l"/>
                </a:tabLs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Aptos" pitchFamily="34"/>
                  <a:cs typeface="Times New Roman" pitchFamily="18"/>
                </a:rPr>
                <a:t>Cost  </a:t>
              </a:r>
            </a:p>
          </p:txBody>
        </p:sp>
      </p:grpSp>
      <p:sp>
        <p:nvSpPr>
          <p:cNvPr id="7" name="CasellaDiTesto 10">
            <a:extLst>
              <a:ext uri="{FF2B5EF4-FFF2-40B4-BE49-F238E27FC236}">
                <a16:creationId xmlns:a16="http://schemas.microsoft.com/office/drawing/2014/main" id="{41A80D8E-E89A-24B3-359F-39C55B7FB96F}"/>
              </a:ext>
            </a:extLst>
          </p:cNvPr>
          <p:cNvSpPr txBox="1"/>
          <p:nvPr/>
        </p:nvSpPr>
        <p:spPr>
          <a:xfrm>
            <a:off x="510024" y="665811"/>
            <a:ext cx="4132447" cy="14465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ADCEFF"/>
                </a:solidFill>
                <a:effectLst/>
                <a:uLnTx/>
                <a:uFillTx/>
                <a:latin typeface="Arial" pitchFamily="34"/>
                <a:ea typeface="+mn-ea"/>
                <a:cs typeface="Arial" pitchFamily="34"/>
              </a:rPr>
              <a:t>Operational 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ADCEFF"/>
                </a:solidFill>
                <a:effectLst/>
                <a:uLnTx/>
                <a:uFillTx/>
                <a:latin typeface="Suisse Works Book Italic" pitchFamily="18"/>
                <a:ea typeface="+mn-ea"/>
                <a:cs typeface="Arial" pitchFamily="34"/>
              </a:rPr>
              <a:t>excellence</a:t>
            </a:r>
            <a:endParaRPr kumimoji="0" lang="en-US" sz="4400" b="0" i="1" u="none" strike="noStrike" kern="1200" cap="none" spc="0" normalizeH="0" baseline="0" noProof="0">
              <a:ln>
                <a:noFill/>
              </a:ln>
              <a:solidFill>
                <a:srgbClr val="ADCEFF"/>
              </a:solidFill>
              <a:effectLst/>
              <a:uLnTx/>
              <a:uFillTx/>
              <a:latin typeface="Suisse Works Book Italic" pitchFamily="18"/>
              <a:ea typeface="+mn-ea"/>
              <a:cs typeface="Arial" pitchFamily="34"/>
            </a:endParaRPr>
          </a:p>
        </p:txBody>
      </p:sp>
      <p:pic>
        <p:nvPicPr>
          <p:cNvPr id="8" name="Picture Placeholder 10">
            <a:extLst>
              <a:ext uri="{FF2B5EF4-FFF2-40B4-BE49-F238E27FC236}">
                <a16:creationId xmlns:a16="http://schemas.microsoft.com/office/drawing/2014/main" id="{89447113-2D56-6EDC-8EDA-41461FA791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402" t="-963" r="19201" b="963"/>
          <a:stretch>
            <a:fillRect/>
          </a:stretch>
        </p:blipFill>
        <p:spPr>
          <a:xfrm>
            <a:off x="4786253" y="-66678"/>
            <a:ext cx="7405743" cy="692467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2">
            <a:extLst>
              <a:ext uri="{FF2B5EF4-FFF2-40B4-BE49-F238E27FC236}">
                <a16:creationId xmlns:a16="http://schemas.microsoft.com/office/drawing/2014/main" id="{7508DC45-CA48-CDC7-17F6-35C934E78A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0000"/>
          </a:blip>
          <a:srcRect/>
          <a:stretch>
            <a:fillRect/>
          </a:stretch>
        </p:blipFill>
        <p:spPr>
          <a:xfrm>
            <a:off x="2930267" y="255108"/>
            <a:ext cx="3535975" cy="199016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magine 4">
            <a:extLst>
              <a:ext uri="{FF2B5EF4-FFF2-40B4-BE49-F238E27FC236}">
                <a16:creationId xmlns:a16="http://schemas.microsoft.com/office/drawing/2014/main" id="{C49531CC-3B57-D942-6C3A-B1EAB08DC4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</a:blip>
          <a:srcRect/>
          <a:stretch>
            <a:fillRect/>
          </a:stretch>
        </p:blipFill>
        <p:spPr>
          <a:xfrm>
            <a:off x="5588136" y="4265191"/>
            <a:ext cx="3535975" cy="199016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Immagine 5">
            <a:extLst>
              <a:ext uri="{FF2B5EF4-FFF2-40B4-BE49-F238E27FC236}">
                <a16:creationId xmlns:a16="http://schemas.microsoft.com/office/drawing/2014/main" id="{B7ADFC36-2B23-B0DB-FBD5-7632DC9F605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0000"/>
          </a:blip>
          <a:srcRect/>
          <a:stretch>
            <a:fillRect/>
          </a:stretch>
        </p:blipFill>
        <p:spPr>
          <a:xfrm>
            <a:off x="8193060" y="2818638"/>
            <a:ext cx="3535975" cy="199016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magine 6">
            <a:extLst>
              <a:ext uri="{FF2B5EF4-FFF2-40B4-BE49-F238E27FC236}">
                <a16:creationId xmlns:a16="http://schemas.microsoft.com/office/drawing/2014/main" id="{6FA1CA0A-E883-21E9-B4E1-DE6B383B2AE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0000"/>
          </a:blip>
          <a:srcRect/>
          <a:stretch>
            <a:fillRect/>
          </a:stretch>
        </p:blipFill>
        <p:spPr>
          <a:xfrm>
            <a:off x="624187" y="1445099"/>
            <a:ext cx="3535975" cy="19839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Immagine 8">
            <a:extLst>
              <a:ext uri="{FF2B5EF4-FFF2-40B4-BE49-F238E27FC236}">
                <a16:creationId xmlns:a16="http://schemas.microsoft.com/office/drawing/2014/main" id="{EE6128A4-5830-61EF-CD5C-0001AEDA157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30000"/>
          </a:blip>
          <a:srcRect/>
          <a:stretch>
            <a:fillRect/>
          </a:stretch>
        </p:blipFill>
        <p:spPr>
          <a:xfrm>
            <a:off x="7004331" y="556576"/>
            <a:ext cx="3535975" cy="199016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magine 11">
            <a:extLst>
              <a:ext uri="{FF2B5EF4-FFF2-40B4-BE49-F238E27FC236}">
                <a16:creationId xmlns:a16="http://schemas.microsoft.com/office/drawing/2014/main" id="{8F2BDA25-B566-FF8E-5A2F-FF63E7494800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30000"/>
          </a:blip>
          <a:srcRect/>
          <a:stretch>
            <a:fillRect/>
          </a:stretch>
        </p:blipFill>
        <p:spPr>
          <a:xfrm>
            <a:off x="933108" y="3986665"/>
            <a:ext cx="3535975" cy="199016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CasellaDiTesto 1">
            <a:extLst>
              <a:ext uri="{FF2B5EF4-FFF2-40B4-BE49-F238E27FC236}">
                <a16:creationId xmlns:a16="http://schemas.microsoft.com/office/drawing/2014/main" id="{E7710DCA-5018-5628-78D9-83366A0A147C}"/>
              </a:ext>
            </a:extLst>
          </p:cNvPr>
          <p:cNvSpPr txBox="1"/>
          <p:nvPr/>
        </p:nvSpPr>
        <p:spPr>
          <a:xfrm>
            <a:off x="3136026" y="2580327"/>
            <a:ext cx="5988085" cy="14465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1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/>
              </a:rPr>
              <a:t>Our best testimonials: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isse Works Book Italic" pitchFamily="18"/>
                <a:ea typeface="+mn-ea"/>
                <a:cs typeface="Arial" pitchFamily="34"/>
              </a:rPr>
              <a:t>our customers</a:t>
            </a:r>
          </a:p>
        </p:txBody>
      </p:sp>
    </p:spTree>
  </p:cSld>
  <p:clrMapOvr>
    <a:masterClrMapping/>
  </p:clrMapOvr>
  <p:transition spd="med">
    <p:pull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20">
            <a:extLst>
              <a:ext uri="{FF2B5EF4-FFF2-40B4-BE49-F238E27FC236}">
                <a16:creationId xmlns:a16="http://schemas.microsoft.com/office/drawing/2014/main" id="{CDB9F966-FDDD-E848-B531-B25A895F69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" y="0"/>
            <a:ext cx="12189537" cy="685938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ttangolo 12">
            <a:extLst>
              <a:ext uri="{FF2B5EF4-FFF2-40B4-BE49-F238E27FC236}">
                <a16:creationId xmlns:a16="http://schemas.microsoft.com/office/drawing/2014/main" id="{BF9EF62D-447B-2F78-9638-48C55EACC5AE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336EE5">
              <a:alpha val="6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asellaDiTesto 1">
            <a:extLst>
              <a:ext uri="{FF2B5EF4-FFF2-40B4-BE49-F238E27FC236}">
                <a16:creationId xmlns:a16="http://schemas.microsoft.com/office/drawing/2014/main" id="{1044DEE8-64D7-A13C-5830-5C5B3E509062}"/>
              </a:ext>
            </a:extLst>
          </p:cNvPr>
          <p:cNvSpPr txBox="1"/>
          <p:nvPr/>
        </p:nvSpPr>
        <p:spPr>
          <a:xfrm>
            <a:off x="529254" y="537191"/>
            <a:ext cx="8103760" cy="7694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4400" b="0" i="1" u="none" strike="noStrike" kern="1200" cap="none" spc="0" normalizeH="0" baseline="0" noProof="0">
              <a:ln>
                <a:noFill/>
              </a:ln>
              <a:solidFill>
                <a:srgbClr val="ADCEFF"/>
              </a:solidFill>
              <a:effectLst/>
              <a:uLnTx/>
              <a:uFillTx/>
              <a:latin typeface="Suisse Works Book Italic" pitchFamily="18"/>
              <a:ea typeface="+mn-ea"/>
              <a:cs typeface="Arial" pitchFamily="34"/>
            </a:endParaRPr>
          </a:p>
        </p:txBody>
      </p:sp>
      <p:pic>
        <p:nvPicPr>
          <p:cNvPr id="5" name="Immagine 3">
            <a:extLst>
              <a:ext uri="{FF2B5EF4-FFF2-40B4-BE49-F238E27FC236}">
                <a16:creationId xmlns:a16="http://schemas.microsoft.com/office/drawing/2014/main" id="{4D4546B0-D225-B484-4E98-EA499989EA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64848" y="1970897"/>
            <a:ext cx="3067747" cy="172662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Immagine 7">
            <a:extLst>
              <a:ext uri="{FF2B5EF4-FFF2-40B4-BE49-F238E27FC236}">
                <a16:creationId xmlns:a16="http://schemas.microsoft.com/office/drawing/2014/main" id="{6EF1714D-E182-F371-87EB-8D648E6DDA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213771" y="4089635"/>
            <a:ext cx="3067738" cy="172662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magine 9">
            <a:extLst>
              <a:ext uri="{FF2B5EF4-FFF2-40B4-BE49-F238E27FC236}">
                <a16:creationId xmlns:a16="http://schemas.microsoft.com/office/drawing/2014/main" id="{09200A9B-C414-0B29-9B10-5B63990C834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553315" y="4089635"/>
            <a:ext cx="3067738" cy="172662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Immagine 13">
            <a:extLst>
              <a:ext uri="{FF2B5EF4-FFF2-40B4-BE49-F238E27FC236}">
                <a16:creationId xmlns:a16="http://schemas.microsoft.com/office/drawing/2014/main" id="{9D2732CC-0943-C51A-0A60-D909A48CFA8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133865" y="1961735"/>
            <a:ext cx="3067738" cy="172119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magine 16">
            <a:extLst>
              <a:ext uri="{FF2B5EF4-FFF2-40B4-BE49-F238E27FC236}">
                <a16:creationId xmlns:a16="http://schemas.microsoft.com/office/drawing/2014/main" id="{6B964775-98DF-2E72-6FA2-3F95B4B4C51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398126" y="1969654"/>
            <a:ext cx="3067747" cy="172662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CasellaDiTesto 10">
            <a:extLst>
              <a:ext uri="{FF2B5EF4-FFF2-40B4-BE49-F238E27FC236}">
                <a16:creationId xmlns:a16="http://schemas.microsoft.com/office/drawing/2014/main" id="{63885CD3-1E74-E3A3-D920-9D14EDBA5D4F}"/>
              </a:ext>
            </a:extLst>
          </p:cNvPr>
          <p:cNvSpPr txBox="1"/>
          <p:nvPr/>
        </p:nvSpPr>
        <p:spPr>
          <a:xfrm>
            <a:off x="2124516" y="3143506"/>
            <a:ext cx="1592381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Product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isse Works Book Italic" pitchFamily="18"/>
                <a:ea typeface="+mn-ea"/>
                <a:cs typeface="+mn-cs"/>
              </a:rPr>
              <a:t>q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isse Works Book Italic" pitchFamily="18"/>
                <a:ea typeface="+mn-ea"/>
                <a:cs typeface="+mn-cs"/>
              </a:rPr>
              <a:t>uality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CasellaDiTesto 14">
            <a:extLst>
              <a:ext uri="{FF2B5EF4-FFF2-40B4-BE49-F238E27FC236}">
                <a16:creationId xmlns:a16="http://schemas.microsoft.com/office/drawing/2014/main" id="{C7F49AA9-71A2-1C15-C7E1-036289710F41}"/>
              </a:ext>
            </a:extLst>
          </p:cNvPr>
          <p:cNvSpPr txBox="1"/>
          <p:nvPr/>
        </p:nvSpPr>
        <p:spPr>
          <a:xfrm>
            <a:off x="5806156" y="3014584"/>
            <a:ext cx="1572073" cy="73866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Operational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isse Works Book Italic" pitchFamily="18"/>
                <a:ea typeface="+mn-ea"/>
                <a:cs typeface="+mn-cs"/>
              </a:rPr>
              <a:t>Flexibility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it-IT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CasellaDiTesto 17">
            <a:extLst>
              <a:ext uri="{FF2B5EF4-FFF2-40B4-BE49-F238E27FC236}">
                <a16:creationId xmlns:a16="http://schemas.microsoft.com/office/drawing/2014/main" id="{B317017D-0C49-2C52-BD99-B2CC7782C7D3}"/>
              </a:ext>
            </a:extLst>
          </p:cNvPr>
          <p:cNvSpPr txBox="1"/>
          <p:nvPr/>
        </p:nvSpPr>
        <p:spPr>
          <a:xfrm>
            <a:off x="9907752" y="5376050"/>
            <a:ext cx="1701826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isse Works Book Italic" pitchFamily="18"/>
                <a:ea typeface="+mn-ea"/>
                <a:cs typeface="+mn-cs"/>
              </a:rPr>
              <a:t>Reliable</a:t>
            </a: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partners</a:t>
            </a:r>
          </a:p>
        </p:txBody>
      </p:sp>
      <p:sp>
        <p:nvSpPr>
          <p:cNvPr id="13" name="CasellaDiTesto 19">
            <a:extLst>
              <a:ext uri="{FF2B5EF4-FFF2-40B4-BE49-F238E27FC236}">
                <a16:creationId xmlns:a16="http://schemas.microsoft.com/office/drawing/2014/main" id="{4A12066B-C738-22C5-714B-6A14B1F74803}"/>
              </a:ext>
            </a:extLst>
          </p:cNvPr>
          <p:cNvSpPr txBox="1"/>
          <p:nvPr/>
        </p:nvSpPr>
        <p:spPr>
          <a:xfrm>
            <a:off x="6577059" y="5376050"/>
            <a:ext cx="157207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Aftersales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isse Works Book Italic" pitchFamily="18"/>
                <a:ea typeface="+mn-ea"/>
                <a:cs typeface="+mn-cs"/>
              </a:rPr>
              <a:t>value</a:t>
            </a:r>
          </a:p>
        </p:txBody>
      </p:sp>
      <p:pic>
        <p:nvPicPr>
          <p:cNvPr id="14" name="Immagine 25">
            <a:extLst>
              <a:ext uri="{FF2B5EF4-FFF2-40B4-BE49-F238E27FC236}">
                <a16:creationId xmlns:a16="http://schemas.microsoft.com/office/drawing/2014/main" id="{E09AC568-B179-E39F-63B0-61786EC5A3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8392" y="3186043"/>
            <a:ext cx="348825" cy="32298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Immagine 28">
            <a:extLst>
              <a:ext uri="{FF2B5EF4-FFF2-40B4-BE49-F238E27FC236}">
                <a16:creationId xmlns:a16="http://schemas.microsoft.com/office/drawing/2014/main" id="{71C3CADD-6BD7-8709-C6C6-4DEF99637A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4736" y="3137919"/>
            <a:ext cx="348825" cy="32298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Immagine 29">
            <a:extLst>
              <a:ext uri="{FF2B5EF4-FFF2-40B4-BE49-F238E27FC236}">
                <a16:creationId xmlns:a16="http://schemas.microsoft.com/office/drawing/2014/main" id="{A790E2E9-F10B-F10B-8711-8D34F3885D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7020" y="3106015"/>
            <a:ext cx="348825" cy="32298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7" name="Immagine 30">
            <a:extLst>
              <a:ext uri="{FF2B5EF4-FFF2-40B4-BE49-F238E27FC236}">
                <a16:creationId xmlns:a16="http://schemas.microsoft.com/office/drawing/2014/main" id="{6CFC8C8B-339F-5F83-4E52-0B0C3CA5ED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6954" y="5335871"/>
            <a:ext cx="348825" cy="32298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8" name="Immagine 31">
            <a:extLst>
              <a:ext uri="{FF2B5EF4-FFF2-40B4-BE49-F238E27FC236}">
                <a16:creationId xmlns:a16="http://schemas.microsoft.com/office/drawing/2014/main" id="{A25996B1-C1D1-EE75-D0D0-A11259641A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47451" y="5349322"/>
            <a:ext cx="348825" cy="32298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9" name="Immagine 33">
            <a:extLst>
              <a:ext uri="{FF2B5EF4-FFF2-40B4-BE49-F238E27FC236}">
                <a16:creationId xmlns:a16="http://schemas.microsoft.com/office/drawing/2014/main" id="{3722ACE8-030F-E379-C9E5-42E1BB56FD4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884258" y="4089635"/>
            <a:ext cx="3067738" cy="172662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0" name="CasellaDiTesto 34">
            <a:extLst>
              <a:ext uri="{FF2B5EF4-FFF2-40B4-BE49-F238E27FC236}">
                <a16:creationId xmlns:a16="http://schemas.microsoft.com/office/drawing/2014/main" id="{4C0B36AE-6995-3006-E1FF-DB803BD16940}"/>
              </a:ext>
            </a:extLst>
          </p:cNvPr>
          <p:cNvSpPr txBox="1"/>
          <p:nvPr/>
        </p:nvSpPr>
        <p:spPr>
          <a:xfrm>
            <a:off x="3204798" y="5376050"/>
            <a:ext cx="197228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Cost-effectiveness</a:t>
            </a:r>
          </a:p>
        </p:txBody>
      </p:sp>
      <p:pic>
        <p:nvPicPr>
          <p:cNvPr id="21" name="Immagine 35">
            <a:extLst>
              <a:ext uri="{FF2B5EF4-FFF2-40B4-BE49-F238E27FC236}">
                <a16:creationId xmlns:a16="http://schemas.microsoft.com/office/drawing/2014/main" id="{F65AA7C2-08B0-D723-F733-95EF743C63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8231" y="5335871"/>
            <a:ext cx="348825" cy="3229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2" name="CasellaDiTesto 5">
            <a:extLst>
              <a:ext uri="{FF2B5EF4-FFF2-40B4-BE49-F238E27FC236}">
                <a16:creationId xmlns:a16="http://schemas.microsoft.com/office/drawing/2014/main" id="{C0C197E3-9D69-0677-CBAB-F50DE6FBFC67}"/>
              </a:ext>
            </a:extLst>
          </p:cNvPr>
          <p:cNvSpPr txBox="1"/>
          <p:nvPr/>
        </p:nvSpPr>
        <p:spPr>
          <a:xfrm>
            <a:off x="602955" y="537191"/>
            <a:ext cx="7992048" cy="7694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itchFamily="34"/>
              </a:rPr>
              <a:t>The voice of our 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isse Works Book Italic" pitchFamily="18"/>
                <a:ea typeface="+mn-ea"/>
                <a:cs typeface="Arial" pitchFamily="34"/>
              </a:rPr>
              <a:t>customers</a:t>
            </a:r>
            <a:endParaRPr kumimoji="0" lang="en-US" sz="4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uisse Works Book Italic" pitchFamily="18"/>
              <a:ea typeface="+mn-ea"/>
              <a:cs typeface="Arial" pitchFamily="34"/>
            </a:endParaRPr>
          </a:p>
        </p:txBody>
      </p:sp>
      <p:sp>
        <p:nvSpPr>
          <p:cNvPr id="23" name="CasellaDiTesto 2">
            <a:extLst>
              <a:ext uri="{FF2B5EF4-FFF2-40B4-BE49-F238E27FC236}">
                <a16:creationId xmlns:a16="http://schemas.microsoft.com/office/drawing/2014/main" id="{AEEEA07A-FDB5-1D04-FAC9-8CA41AA0E13F}"/>
              </a:ext>
            </a:extLst>
          </p:cNvPr>
          <p:cNvSpPr txBox="1"/>
          <p:nvPr/>
        </p:nvSpPr>
        <p:spPr>
          <a:xfrm>
            <a:off x="803236" y="3702835"/>
            <a:ext cx="3067747" cy="2308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Shaktiman </a:t>
            </a:r>
          </a:p>
        </p:txBody>
      </p:sp>
      <p:sp>
        <p:nvSpPr>
          <p:cNvPr id="24" name="CasellaDiTesto 4">
            <a:extLst>
              <a:ext uri="{FF2B5EF4-FFF2-40B4-BE49-F238E27FC236}">
                <a16:creationId xmlns:a16="http://schemas.microsoft.com/office/drawing/2014/main" id="{FC6E5319-CD81-A27D-6763-24BA9500B390}"/>
              </a:ext>
            </a:extLst>
          </p:cNvPr>
          <p:cNvSpPr txBox="1"/>
          <p:nvPr/>
        </p:nvSpPr>
        <p:spPr>
          <a:xfrm>
            <a:off x="4027950" y="3732023"/>
            <a:ext cx="3067747" cy="236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Tesmec</a:t>
            </a:r>
          </a:p>
        </p:txBody>
      </p:sp>
      <p:sp>
        <p:nvSpPr>
          <p:cNvPr id="25" name="CasellaDiTesto 6">
            <a:extLst>
              <a:ext uri="{FF2B5EF4-FFF2-40B4-BE49-F238E27FC236}">
                <a16:creationId xmlns:a16="http://schemas.microsoft.com/office/drawing/2014/main" id="{DC13B410-E10E-A8C1-D2A8-B3CCECA17008}"/>
              </a:ext>
            </a:extLst>
          </p:cNvPr>
          <p:cNvSpPr txBox="1"/>
          <p:nvPr/>
        </p:nvSpPr>
        <p:spPr>
          <a:xfrm>
            <a:off x="7264304" y="3737390"/>
            <a:ext cx="3458937" cy="2308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Fiori Group</a:t>
            </a:r>
          </a:p>
        </p:txBody>
      </p:sp>
      <p:sp>
        <p:nvSpPr>
          <p:cNvPr id="26" name="CasellaDiTesto 8">
            <a:extLst>
              <a:ext uri="{FF2B5EF4-FFF2-40B4-BE49-F238E27FC236}">
                <a16:creationId xmlns:a16="http://schemas.microsoft.com/office/drawing/2014/main" id="{3991AB15-E516-E564-BE98-D4A5A045A000}"/>
              </a:ext>
            </a:extLst>
          </p:cNvPr>
          <p:cNvSpPr txBox="1"/>
          <p:nvPr/>
        </p:nvSpPr>
        <p:spPr>
          <a:xfrm>
            <a:off x="1761436" y="5865354"/>
            <a:ext cx="2071262" cy="2308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Goodsense</a:t>
            </a:r>
          </a:p>
        </p:txBody>
      </p:sp>
      <p:sp>
        <p:nvSpPr>
          <p:cNvPr id="27" name="CasellaDiTesto 11">
            <a:extLst>
              <a:ext uri="{FF2B5EF4-FFF2-40B4-BE49-F238E27FC236}">
                <a16:creationId xmlns:a16="http://schemas.microsoft.com/office/drawing/2014/main" id="{4A4D34DA-2414-E572-6BE9-30CE0D8F81DA}"/>
              </a:ext>
            </a:extLst>
          </p:cNvPr>
          <p:cNvSpPr txBox="1"/>
          <p:nvPr/>
        </p:nvSpPr>
        <p:spPr>
          <a:xfrm>
            <a:off x="5124169" y="5865354"/>
            <a:ext cx="2533125" cy="2308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Gorman Rupp</a:t>
            </a:r>
          </a:p>
        </p:txBody>
      </p:sp>
      <p:sp>
        <p:nvSpPr>
          <p:cNvPr id="28" name="CasellaDiTesto 15">
            <a:extLst>
              <a:ext uri="{FF2B5EF4-FFF2-40B4-BE49-F238E27FC236}">
                <a16:creationId xmlns:a16="http://schemas.microsoft.com/office/drawing/2014/main" id="{EB28263A-A97D-7CF3-0A93-1C305EF077E0}"/>
              </a:ext>
            </a:extLst>
          </p:cNvPr>
          <p:cNvSpPr txBox="1"/>
          <p:nvPr/>
        </p:nvSpPr>
        <p:spPr>
          <a:xfrm>
            <a:off x="8479898" y="5855415"/>
            <a:ext cx="3308381" cy="2308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Ma.Ri.Na system</a:t>
            </a:r>
          </a:p>
        </p:txBody>
      </p:sp>
      <p:sp>
        <p:nvSpPr>
          <p:cNvPr id="29" name="CasellaDiTesto 34">
            <a:extLst>
              <a:ext uri="{FF2B5EF4-FFF2-40B4-BE49-F238E27FC236}">
                <a16:creationId xmlns:a16="http://schemas.microsoft.com/office/drawing/2014/main" id="{85210609-C26F-15E8-1541-42E0372F6D78}"/>
              </a:ext>
            </a:extLst>
          </p:cNvPr>
          <p:cNvSpPr txBox="1"/>
          <p:nvPr/>
        </p:nvSpPr>
        <p:spPr>
          <a:xfrm>
            <a:off x="8381948" y="3240405"/>
            <a:ext cx="197228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isse Works Book Italic" pitchFamily="18"/>
                <a:ea typeface="+mn-ea"/>
                <a:cs typeface="+mn-cs"/>
              </a:rPr>
              <a:t>Compact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engines</a:t>
            </a:r>
          </a:p>
        </p:txBody>
      </p:sp>
    </p:spTree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42F3630-7CAC-47A6-7E13-FE5E0F5B13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3243" y="3017282"/>
            <a:ext cx="4399278" cy="1021476"/>
          </a:xfrm>
        </p:spPr>
        <p:txBody>
          <a:bodyPr>
            <a:normAutofit fontScale="90000"/>
          </a:bodyPr>
          <a:lstStyle/>
          <a:p>
            <a:pPr lvl="0"/>
            <a:r>
              <a:rPr lang="en-US">
                <a:solidFill>
                  <a:srgbClr val="AECFFF"/>
                </a:solidFill>
              </a:rPr>
              <a:t>Thank you</a:t>
            </a:r>
            <a:br>
              <a:rPr lang="en-US">
                <a:solidFill>
                  <a:srgbClr val="AECFFF"/>
                </a:solidFill>
                <a:latin typeface="Suisse Works Book Italic" pitchFamily="18"/>
              </a:rPr>
            </a:br>
            <a:r>
              <a:rPr lang="en-US">
                <a:solidFill>
                  <a:srgbClr val="AECFFF"/>
                </a:solidFill>
              </a:rPr>
              <a:t>for your attention</a:t>
            </a:r>
            <a:endParaRPr lang="en-US"/>
          </a:p>
        </p:txBody>
      </p:sp>
    </p:spTree>
  </p:cSld>
  <p:clrMapOvr>
    <a:masterClrMapping/>
  </p:clrMapOvr>
  <p:transition spd="med">
    <p:pull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7">
            <a:extLst>
              <a:ext uri="{FF2B5EF4-FFF2-40B4-BE49-F238E27FC236}">
                <a16:creationId xmlns:a16="http://schemas.microsoft.com/office/drawing/2014/main" id="{23D14208-7312-5FE9-AA5A-DD74BC89C2FF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121C2C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Immagine 9">
            <a:extLst>
              <a:ext uri="{FF2B5EF4-FFF2-40B4-BE49-F238E27FC236}">
                <a16:creationId xmlns:a16="http://schemas.microsoft.com/office/drawing/2014/main" id="{DD3767D4-32F1-9E76-401B-7FE4AFAA5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41" y="3213457"/>
            <a:ext cx="3168286" cy="316828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Immagine 11">
            <a:extLst>
              <a:ext uri="{FF2B5EF4-FFF2-40B4-BE49-F238E27FC236}">
                <a16:creationId xmlns:a16="http://schemas.microsoft.com/office/drawing/2014/main" id="{71F42598-0699-48FD-F9F5-C1FF5999F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1617" y="5947952"/>
            <a:ext cx="1680959" cy="4338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1715</Words>
  <Application>Microsoft Office PowerPoint</Application>
  <PresentationFormat>Widescreen</PresentationFormat>
  <Paragraphs>400</Paragraphs>
  <Slides>30</Slides>
  <Notes>18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40" baseType="lpstr">
      <vt:lpstr>Runda Normal</vt:lpstr>
      <vt:lpstr>Suisse Works Book Italic</vt:lpstr>
      <vt:lpstr>System Font Regular</vt:lpstr>
      <vt:lpstr>Urbane Light</vt:lpstr>
      <vt:lpstr>Aptos</vt:lpstr>
      <vt:lpstr>Arial</vt:lpstr>
      <vt:lpstr>Arial Narrow</vt:lpstr>
      <vt:lpstr>Calibri</vt:lpstr>
      <vt:lpstr>Symbol</vt:lpstr>
      <vt:lpstr>office theme</vt:lpstr>
      <vt:lpstr>Presentazione standard di PowerPoint</vt:lpstr>
      <vt:lpstr>Presentazione standard di PowerPoint</vt:lpstr>
      <vt:lpstr>Rehlko company</vt:lpstr>
      <vt:lpstr>History</vt:lpstr>
      <vt:lpstr>History</vt:lpstr>
      <vt:lpstr>About the partner</vt:lpstr>
      <vt:lpstr>Creating an energy resilient world for a better future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Markets served</vt:lpstr>
      <vt:lpstr>Presentazione standard di PowerPoint</vt:lpstr>
      <vt:lpstr>The Engines Leadership Team</vt:lpstr>
      <vt:lpstr>Presentazione standard di PowerPoint</vt:lpstr>
      <vt:lpstr>Presentazione standard di PowerPoint</vt:lpstr>
      <vt:lpstr>The value of Rehlko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 for your attention</vt:lpstr>
      <vt:lpstr>Presentazione standard di PowerPoint</vt:lpstr>
    </vt:vector>
  </TitlesOfParts>
  <Company>Embecta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Francesca Marchesini</dc:creator>
  <cp:lastModifiedBy>Francesca Marchesini</cp:lastModifiedBy>
  <cp:revision>1</cp:revision>
  <dcterms:created xsi:type="dcterms:W3CDTF">2026-01-22T13:39:55Z</dcterms:created>
  <dcterms:modified xsi:type="dcterms:W3CDTF">2026-01-22T13:40:19Z</dcterms:modified>
</cp:coreProperties>
</file>